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11" r:id="rId6"/>
    <p:sldId id="513" r:id="rId7"/>
    <p:sldId id="514" r:id="rId8"/>
    <p:sldId id="515" r:id="rId9"/>
    <p:sldId id="516" r:id="rId10"/>
    <p:sldId id="517" r:id="rId11"/>
    <p:sldId id="518" r:id="rId12"/>
    <p:sldId id="519" r:id="rId13"/>
    <p:sldId id="526" r:id="rId14"/>
    <p:sldId id="520" r:id="rId15"/>
    <p:sldId id="521" r:id="rId16"/>
    <p:sldId id="523" r:id="rId17"/>
    <p:sldId id="522" r:id="rId18"/>
    <p:sldId id="524" r:id="rId19"/>
    <p:sldId id="525" r:id="rId20"/>
    <p:sldId id="527" r:id="rId21"/>
    <p:sldId id="528" r:id="rId22"/>
    <p:sldId id="529" r:id="rId23"/>
    <p:sldId id="530" r:id="rId2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CF500F58-0978-4086-909D-C9886B6BF704}"/>
    <pc:docChg chg="undo custSel addSld delSld modSld sldOrd">
      <pc:chgData name="Siniša Vuksan" userId="3af124f9-b8e7-46e3-9422-21ae1d17ac0b" providerId="ADAL" clId="{CF500F58-0978-4086-909D-C9886B6BF704}" dt="2021-10-01T14:33:52.907" v="3684" actId="20577"/>
      <pc:docMkLst>
        <pc:docMk/>
      </pc:docMkLst>
      <pc:sldChg chg="del">
        <pc:chgData name="Siniša Vuksan" userId="3af124f9-b8e7-46e3-9422-21ae1d17ac0b" providerId="ADAL" clId="{CF500F58-0978-4086-909D-C9886B6BF704}" dt="2021-10-01T14:23:43.336" v="3404" actId="2696"/>
        <pc:sldMkLst>
          <pc:docMk/>
          <pc:sldMk cId="821422838" sldId="296"/>
        </pc:sldMkLst>
      </pc:sldChg>
      <pc:sldChg chg="modSp del">
        <pc:chgData name="Siniša Vuksan" userId="3af124f9-b8e7-46e3-9422-21ae1d17ac0b" providerId="ADAL" clId="{CF500F58-0978-4086-909D-C9886B6BF704}" dt="2021-10-01T14:23:42.633" v="3401" actId="2696"/>
        <pc:sldMkLst>
          <pc:docMk/>
          <pc:sldMk cId="386841859" sldId="436"/>
        </pc:sldMkLst>
        <pc:picChg chg="mod">
          <ac:chgData name="Siniša Vuksan" userId="3af124f9-b8e7-46e3-9422-21ae1d17ac0b" providerId="ADAL" clId="{CF500F58-0978-4086-909D-C9886B6BF704}" dt="2021-10-01T09:59:10.496" v="538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del">
        <pc:chgData name="Siniša Vuksan" userId="3af124f9-b8e7-46e3-9422-21ae1d17ac0b" providerId="ADAL" clId="{CF500F58-0978-4086-909D-C9886B6BF704}" dt="2021-10-01T14:23:42.883" v="3402" actId="2696"/>
        <pc:sldMkLst>
          <pc:docMk/>
          <pc:sldMk cId="369717677" sldId="440"/>
        </pc:sldMkLst>
        <pc:picChg chg="mod">
          <ac:chgData name="Siniša Vuksan" userId="3af124f9-b8e7-46e3-9422-21ae1d17ac0b" providerId="ADAL" clId="{CF500F58-0978-4086-909D-C9886B6BF704}" dt="2021-10-01T10:25:58.121" v="1346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CF500F58-0978-4086-909D-C9886B6BF704}" dt="2021-10-01T10:26:54.429" v="1347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CF500F58-0978-4086-909D-C9886B6BF704}" dt="2021-10-01T14:23:44.399" v="3408" actId="2696"/>
        <pc:sldMkLst>
          <pc:docMk/>
          <pc:sldMk cId="2690372579" sldId="474"/>
        </pc:sldMkLst>
      </pc:sldChg>
      <pc:sldChg chg="del">
        <pc:chgData name="Siniša Vuksan" userId="3af124f9-b8e7-46e3-9422-21ae1d17ac0b" providerId="ADAL" clId="{CF500F58-0978-4086-909D-C9886B6BF704}" dt="2021-10-01T14:23:44.695" v="3409" actId="2696"/>
        <pc:sldMkLst>
          <pc:docMk/>
          <pc:sldMk cId="403944988" sldId="484"/>
        </pc:sldMkLst>
      </pc:sldChg>
      <pc:sldChg chg="del">
        <pc:chgData name="Siniša Vuksan" userId="3af124f9-b8e7-46e3-9422-21ae1d17ac0b" providerId="ADAL" clId="{CF500F58-0978-4086-909D-C9886B6BF704}" dt="2021-10-01T14:23:43.133" v="3403" actId="2696"/>
        <pc:sldMkLst>
          <pc:docMk/>
          <pc:sldMk cId="1173764884" sldId="488"/>
        </pc:sldMkLst>
      </pc:sldChg>
      <pc:sldChg chg="del">
        <pc:chgData name="Siniša Vuksan" userId="3af124f9-b8e7-46e3-9422-21ae1d17ac0b" providerId="ADAL" clId="{CF500F58-0978-4086-909D-C9886B6BF704}" dt="2021-10-01T14:23:43.570" v="3405" actId="2696"/>
        <pc:sldMkLst>
          <pc:docMk/>
          <pc:sldMk cId="3405702764" sldId="503"/>
        </pc:sldMkLst>
      </pc:sldChg>
      <pc:sldChg chg="del">
        <pc:chgData name="Siniša Vuksan" userId="3af124f9-b8e7-46e3-9422-21ae1d17ac0b" providerId="ADAL" clId="{CF500F58-0978-4086-909D-C9886B6BF704}" dt="2021-10-01T14:23:43.758" v="3406" actId="2696"/>
        <pc:sldMkLst>
          <pc:docMk/>
          <pc:sldMk cId="3529309757" sldId="505"/>
        </pc:sldMkLst>
      </pc:sldChg>
      <pc:sldChg chg="modSp del">
        <pc:chgData name="Siniša Vuksan" userId="3af124f9-b8e7-46e3-9422-21ae1d17ac0b" providerId="ADAL" clId="{CF500F58-0978-4086-909D-C9886B6BF704}" dt="2021-10-01T14:23:44.008" v="3407" actId="2696"/>
        <pc:sldMkLst>
          <pc:docMk/>
          <pc:sldMk cId="3023242079" sldId="506"/>
        </pc:sldMkLst>
        <pc:picChg chg="mod">
          <ac:chgData name="Siniša Vuksan" userId="3af124f9-b8e7-46e3-9422-21ae1d17ac0b" providerId="ADAL" clId="{CF500F58-0978-4086-909D-C9886B6BF704}" dt="2021-10-01T10:03:41.208" v="609" actId="1076"/>
          <ac:picMkLst>
            <pc:docMk/>
            <pc:sldMk cId="3023242079" sldId="506"/>
            <ac:picMk id="4" creationId="{1B2619D9-4F98-4A11-8FFE-57C7EB1F529A}"/>
          </ac:picMkLst>
        </pc:picChg>
      </pc:sldChg>
      <pc:sldChg chg="modSp del">
        <pc:chgData name="Siniša Vuksan" userId="3af124f9-b8e7-46e3-9422-21ae1d17ac0b" providerId="ADAL" clId="{CF500F58-0978-4086-909D-C9886B6BF704}" dt="2021-10-01T14:23:45.024" v="3410" actId="2696"/>
        <pc:sldMkLst>
          <pc:docMk/>
          <pc:sldMk cId="3312880824" sldId="507"/>
        </pc:sldMkLst>
        <pc:picChg chg="mod">
          <ac:chgData name="Siniša Vuksan" userId="3af124f9-b8e7-46e3-9422-21ae1d17ac0b" providerId="ADAL" clId="{CF500F58-0978-4086-909D-C9886B6BF704}" dt="2021-10-01T10:25:50.291" v="1344" actId="1076"/>
          <ac:picMkLst>
            <pc:docMk/>
            <pc:sldMk cId="3312880824" sldId="507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CF500F58-0978-4086-909D-C9886B6BF704}" dt="2021-10-01T14:23:45.321" v="3411" actId="2696"/>
        <pc:sldMkLst>
          <pc:docMk/>
          <pc:sldMk cId="2024283910" sldId="508"/>
        </pc:sldMkLst>
      </pc:sldChg>
      <pc:sldChg chg="del">
        <pc:chgData name="Siniša Vuksan" userId="3af124f9-b8e7-46e3-9422-21ae1d17ac0b" providerId="ADAL" clId="{CF500F58-0978-4086-909D-C9886B6BF704}" dt="2021-10-01T14:23:45.586" v="3412" actId="2696"/>
        <pc:sldMkLst>
          <pc:docMk/>
          <pc:sldMk cId="2110853423" sldId="509"/>
        </pc:sldMkLst>
      </pc:sldChg>
      <pc:sldChg chg="modSp del">
        <pc:chgData name="Siniša Vuksan" userId="3af124f9-b8e7-46e3-9422-21ae1d17ac0b" providerId="ADAL" clId="{CF500F58-0978-4086-909D-C9886B6BF704}" dt="2021-10-01T14:23:45.883" v="3413" actId="2696"/>
        <pc:sldMkLst>
          <pc:docMk/>
          <pc:sldMk cId="3630383236" sldId="510"/>
        </pc:sldMkLst>
        <pc:picChg chg="mod">
          <ac:chgData name="Siniša Vuksan" userId="3af124f9-b8e7-46e3-9422-21ae1d17ac0b" providerId="ADAL" clId="{CF500F58-0978-4086-909D-C9886B6BF704}" dt="2021-10-01T09:59:25.930" v="539" actId="1076"/>
          <ac:picMkLst>
            <pc:docMk/>
            <pc:sldMk cId="3630383236" sldId="510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CF500F58-0978-4086-909D-C9886B6BF704}" dt="2021-10-01T14:23:47.321" v="3414" actId="2696"/>
        <pc:sldMkLst>
          <pc:docMk/>
          <pc:sldMk cId="2948097544" sldId="512"/>
        </pc:sldMkLst>
      </pc:sldChg>
      <pc:sldChg chg="modAnim">
        <pc:chgData name="Siniša Vuksan" userId="3af124f9-b8e7-46e3-9422-21ae1d17ac0b" providerId="ADAL" clId="{CF500F58-0978-4086-909D-C9886B6BF704}" dt="2021-10-01T14:31:51.861" v="3641"/>
        <pc:sldMkLst>
          <pc:docMk/>
          <pc:sldMk cId="2834416386" sldId="516"/>
        </pc:sldMkLst>
      </pc:sldChg>
      <pc:sldChg chg="modSp">
        <pc:chgData name="Siniša Vuksan" userId="3af124f9-b8e7-46e3-9422-21ae1d17ac0b" providerId="ADAL" clId="{CF500F58-0978-4086-909D-C9886B6BF704}" dt="2021-10-01T09:51:18.456" v="99" actId="1076"/>
        <pc:sldMkLst>
          <pc:docMk/>
          <pc:sldMk cId="3403635102" sldId="517"/>
        </pc:sldMkLst>
        <pc:picChg chg="mod">
          <ac:chgData name="Siniša Vuksan" userId="3af124f9-b8e7-46e3-9422-21ae1d17ac0b" providerId="ADAL" clId="{CF500F58-0978-4086-909D-C9886B6BF704}" dt="2021-10-01T09:51:18.456" v="99" actId="1076"/>
          <ac:picMkLst>
            <pc:docMk/>
            <pc:sldMk cId="3403635102" sldId="517"/>
            <ac:picMk id="4" creationId="{1B2619D9-4F98-4A11-8FFE-57C7EB1F529A}"/>
          </ac:picMkLst>
        </pc:picChg>
      </pc:sldChg>
      <pc:sldChg chg="addSp delSp modSp ord modAnim">
        <pc:chgData name="Siniša Vuksan" userId="3af124f9-b8e7-46e3-9422-21ae1d17ac0b" providerId="ADAL" clId="{CF500F58-0978-4086-909D-C9886B6BF704}" dt="2021-10-01T14:32:42.498" v="3648"/>
        <pc:sldMkLst>
          <pc:docMk/>
          <pc:sldMk cId="1532819481" sldId="519"/>
        </pc:sldMkLst>
        <pc:spChg chg="mod">
          <ac:chgData name="Siniša Vuksan" userId="3af124f9-b8e7-46e3-9422-21ae1d17ac0b" providerId="ADAL" clId="{CF500F58-0978-4086-909D-C9886B6BF704}" dt="2021-09-30T14:33:43.715" v="97" actId="20577"/>
          <ac:spMkLst>
            <pc:docMk/>
            <pc:sldMk cId="1532819481" sldId="519"/>
            <ac:spMk id="6" creationId="{D8C4CF1B-FDC6-4CE0-A63A-0BCD6674C2D7}"/>
          </ac:spMkLst>
        </pc:spChg>
        <pc:spChg chg="add del">
          <ac:chgData name="Siniša Vuksan" userId="3af124f9-b8e7-46e3-9422-21ae1d17ac0b" providerId="ADAL" clId="{CF500F58-0978-4086-909D-C9886B6BF704}" dt="2021-10-01T10:34:56.290" v="1444"/>
          <ac:spMkLst>
            <pc:docMk/>
            <pc:sldMk cId="1532819481" sldId="519"/>
            <ac:spMk id="7" creationId="{E1042A7D-3FA2-4911-ADB3-D8D8B004BBE4}"/>
          </ac:spMkLst>
        </pc:spChg>
      </pc:sldChg>
      <pc:sldChg chg="modSp add ord modAnim">
        <pc:chgData name="Siniša Vuksan" userId="3af124f9-b8e7-46e3-9422-21ae1d17ac0b" providerId="ADAL" clId="{CF500F58-0978-4086-909D-C9886B6BF704}" dt="2021-10-01T09:58:28.152" v="537"/>
        <pc:sldMkLst>
          <pc:docMk/>
          <pc:sldMk cId="1208787212" sldId="520"/>
        </pc:sldMkLst>
        <pc:spChg chg="mod">
          <ac:chgData name="Siniša Vuksan" userId="3af124f9-b8e7-46e3-9422-21ae1d17ac0b" providerId="ADAL" clId="{CF500F58-0978-4086-909D-C9886B6BF704}" dt="2021-10-01T09:57:40.030" v="531" actId="1036"/>
          <ac:spMkLst>
            <pc:docMk/>
            <pc:sldMk cId="1208787212" sldId="520"/>
            <ac:spMk id="6" creationId="{010AB125-9086-4261-98B4-FC5A0801347C}"/>
          </ac:spMkLst>
        </pc:spChg>
        <pc:picChg chg="mod">
          <ac:chgData name="Siniša Vuksan" userId="3af124f9-b8e7-46e3-9422-21ae1d17ac0b" providerId="ADAL" clId="{CF500F58-0978-4086-909D-C9886B6BF704}" dt="2021-10-01T09:52:05.915" v="103" actId="1076"/>
          <ac:picMkLst>
            <pc:docMk/>
            <pc:sldMk cId="1208787212" sldId="520"/>
            <ac:picMk id="2" creationId="{79AB126F-5218-4223-8FB3-6BD5D18FF2B3}"/>
          </ac:picMkLst>
        </pc:picChg>
      </pc:sldChg>
      <pc:sldChg chg="addSp delSp modSp add ord modAnim">
        <pc:chgData name="Siniša Vuksan" userId="3af124f9-b8e7-46e3-9422-21ae1d17ac0b" providerId="ADAL" clId="{CF500F58-0978-4086-909D-C9886B6BF704}" dt="2021-10-01T10:24:51.768" v="1341"/>
        <pc:sldMkLst>
          <pc:docMk/>
          <pc:sldMk cId="3950483954" sldId="521"/>
        </pc:sldMkLst>
        <pc:spChg chg="mod">
          <ac:chgData name="Siniša Vuksan" userId="3af124f9-b8e7-46e3-9422-21ae1d17ac0b" providerId="ADAL" clId="{CF500F58-0978-4086-909D-C9886B6BF704}" dt="2021-10-01T10:03:25.346" v="607" actId="113"/>
          <ac:spMkLst>
            <pc:docMk/>
            <pc:sldMk cId="3950483954" sldId="521"/>
            <ac:spMk id="6" creationId="{010AB125-9086-4261-98B4-FC5A0801347C}"/>
          </ac:spMkLst>
        </pc:spChg>
        <pc:spChg chg="mod">
          <ac:chgData name="Siniša Vuksan" userId="3af124f9-b8e7-46e3-9422-21ae1d17ac0b" providerId="ADAL" clId="{CF500F58-0978-4086-909D-C9886B6BF704}" dt="2021-10-01T10:00:36.001" v="543" actId="20577"/>
          <ac:spMkLst>
            <pc:docMk/>
            <pc:sldMk cId="3950483954" sldId="521"/>
            <ac:spMk id="7" creationId="{0256D9EB-C20B-45FA-9F3D-124012366C9E}"/>
          </ac:spMkLst>
        </pc:spChg>
        <pc:spChg chg="add mod">
          <ac:chgData name="Siniša Vuksan" userId="3af124f9-b8e7-46e3-9422-21ae1d17ac0b" providerId="ADAL" clId="{CF500F58-0978-4086-909D-C9886B6BF704}" dt="2021-10-01T10:17:36.330" v="1077" actId="20577"/>
          <ac:spMkLst>
            <pc:docMk/>
            <pc:sldMk cId="3950483954" sldId="521"/>
            <ac:spMk id="8" creationId="{C8025E6D-D01D-4BB7-8F6A-13038B75AFBE}"/>
          </ac:spMkLst>
        </pc:spChg>
        <pc:spChg chg="add mod">
          <ac:chgData name="Siniša Vuksan" userId="3af124f9-b8e7-46e3-9422-21ae1d17ac0b" providerId="ADAL" clId="{CF500F58-0978-4086-909D-C9886B6BF704}" dt="2021-10-01T10:17:48.051" v="1088" actId="20577"/>
          <ac:spMkLst>
            <pc:docMk/>
            <pc:sldMk cId="3950483954" sldId="521"/>
            <ac:spMk id="9" creationId="{CD4C5734-9C88-48B1-BA78-91DA0454ED08}"/>
          </ac:spMkLst>
        </pc:spChg>
        <pc:spChg chg="add mod">
          <ac:chgData name="Siniša Vuksan" userId="3af124f9-b8e7-46e3-9422-21ae1d17ac0b" providerId="ADAL" clId="{CF500F58-0978-4086-909D-C9886B6BF704}" dt="2021-10-01T10:18:03.715" v="1099" actId="1036"/>
          <ac:spMkLst>
            <pc:docMk/>
            <pc:sldMk cId="3950483954" sldId="521"/>
            <ac:spMk id="10" creationId="{E30CA2C7-30CF-4166-864B-C91FB24B4973}"/>
          </ac:spMkLst>
        </pc:spChg>
        <pc:spChg chg="add mod">
          <ac:chgData name="Siniša Vuksan" userId="3af124f9-b8e7-46e3-9422-21ae1d17ac0b" providerId="ADAL" clId="{CF500F58-0978-4086-909D-C9886B6BF704}" dt="2021-10-01T10:18:14.005" v="1107" actId="20577"/>
          <ac:spMkLst>
            <pc:docMk/>
            <pc:sldMk cId="3950483954" sldId="521"/>
            <ac:spMk id="11" creationId="{175FA6F3-B7D4-4C8D-A582-94CFB7409057}"/>
          </ac:spMkLst>
        </pc:spChg>
        <pc:spChg chg="add mod">
          <ac:chgData name="Siniša Vuksan" userId="3af124f9-b8e7-46e3-9422-21ae1d17ac0b" providerId="ADAL" clId="{CF500F58-0978-4086-909D-C9886B6BF704}" dt="2021-10-01T10:18:44.408" v="1118" actId="20577"/>
          <ac:spMkLst>
            <pc:docMk/>
            <pc:sldMk cId="3950483954" sldId="521"/>
            <ac:spMk id="12" creationId="{8BFDF61D-51ED-4212-BE00-06FE6A608F24}"/>
          </ac:spMkLst>
        </pc:spChg>
        <pc:spChg chg="add mod">
          <ac:chgData name="Siniša Vuksan" userId="3af124f9-b8e7-46e3-9422-21ae1d17ac0b" providerId="ADAL" clId="{CF500F58-0978-4086-909D-C9886B6BF704}" dt="2021-10-01T10:18:53.739" v="1126" actId="20577"/>
          <ac:spMkLst>
            <pc:docMk/>
            <pc:sldMk cId="3950483954" sldId="521"/>
            <ac:spMk id="13" creationId="{8852C5FF-FF71-4609-8C99-831097B19D4E}"/>
          </ac:spMkLst>
        </pc:spChg>
        <pc:spChg chg="add mod">
          <ac:chgData name="Siniša Vuksan" userId="3af124f9-b8e7-46e3-9422-21ae1d17ac0b" providerId="ADAL" clId="{CF500F58-0978-4086-909D-C9886B6BF704}" dt="2021-10-01T10:19:04.480" v="1136" actId="20577"/>
          <ac:spMkLst>
            <pc:docMk/>
            <pc:sldMk cId="3950483954" sldId="521"/>
            <ac:spMk id="14" creationId="{1D5FA537-984B-48E8-82C2-3E7C46973195}"/>
          </ac:spMkLst>
        </pc:spChg>
        <pc:spChg chg="add mod">
          <ac:chgData name="Siniša Vuksan" userId="3af124f9-b8e7-46e3-9422-21ae1d17ac0b" providerId="ADAL" clId="{CF500F58-0978-4086-909D-C9886B6BF704}" dt="2021-10-01T10:19:35.029" v="1174" actId="1037"/>
          <ac:spMkLst>
            <pc:docMk/>
            <pc:sldMk cId="3950483954" sldId="521"/>
            <ac:spMk id="15" creationId="{96638F73-7DCB-4160-AD7A-EBC2708191D2}"/>
          </ac:spMkLst>
        </pc:spChg>
        <pc:spChg chg="add mod">
          <ac:chgData name="Siniša Vuksan" userId="3af124f9-b8e7-46e3-9422-21ae1d17ac0b" providerId="ADAL" clId="{CF500F58-0978-4086-909D-C9886B6BF704}" dt="2021-10-01T10:19:49.298" v="1185" actId="20577"/>
          <ac:spMkLst>
            <pc:docMk/>
            <pc:sldMk cId="3950483954" sldId="521"/>
            <ac:spMk id="16" creationId="{C864D6F2-2692-4646-B191-65A625A310A9}"/>
          </ac:spMkLst>
        </pc:spChg>
        <pc:spChg chg="add mod">
          <ac:chgData name="Siniša Vuksan" userId="3af124f9-b8e7-46e3-9422-21ae1d17ac0b" providerId="ADAL" clId="{CF500F58-0978-4086-909D-C9886B6BF704}" dt="2021-10-01T10:20:21.481" v="1200" actId="20577"/>
          <ac:spMkLst>
            <pc:docMk/>
            <pc:sldMk cId="3950483954" sldId="521"/>
            <ac:spMk id="17" creationId="{E52B8942-5E2C-4472-A834-7576E908E461}"/>
          </ac:spMkLst>
        </pc:spChg>
        <pc:spChg chg="add mod">
          <ac:chgData name="Siniša Vuksan" userId="3af124f9-b8e7-46e3-9422-21ae1d17ac0b" providerId="ADAL" clId="{CF500F58-0978-4086-909D-C9886B6BF704}" dt="2021-10-01T10:20:53.064" v="1209" actId="20577"/>
          <ac:spMkLst>
            <pc:docMk/>
            <pc:sldMk cId="3950483954" sldId="521"/>
            <ac:spMk id="18" creationId="{A7B7E7AF-0FE1-406F-8232-400CEEE18E9C}"/>
          </ac:spMkLst>
        </pc:spChg>
        <pc:spChg chg="add mod">
          <ac:chgData name="Siniša Vuksan" userId="3af124f9-b8e7-46e3-9422-21ae1d17ac0b" providerId="ADAL" clId="{CF500F58-0978-4086-909D-C9886B6BF704}" dt="2021-10-01T10:22:49.619" v="1248" actId="1036"/>
          <ac:spMkLst>
            <pc:docMk/>
            <pc:sldMk cId="3950483954" sldId="521"/>
            <ac:spMk id="19" creationId="{1970CA5B-39C9-449B-B14F-430007FFA51F}"/>
          </ac:spMkLst>
        </pc:spChg>
        <pc:spChg chg="add del mod">
          <ac:chgData name="Siniša Vuksan" userId="3af124f9-b8e7-46e3-9422-21ae1d17ac0b" providerId="ADAL" clId="{CF500F58-0978-4086-909D-C9886B6BF704}" dt="2021-10-01T10:22:19.223" v="1237"/>
          <ac:spMkLst>
            <pc:docMk/>
            <pc:sldMk cId="3950483954" sldId="521"/>
            <ac:spMk id="20" creationId="{C4EF6235-5748-4E55-86FE-29E2980FBDC2}"/>
          </ac:spMkLst>
        </pc:spChg>
        <pc:spChg chg="add mod">
          <ac:chgData name="Siniša Vuksan" userId="3af124f9-b8e7-46e3-9422-21ae1d17ac0b" providerId="ADAL" clId="{CF500F58-0978-4086-909D-C9886B6BF704}" dt="2021-10-01T10:23:06.561" v="1261" actId="14100"/>
          <ac:spMkLst>
            <pc:docMk/>
            <pc:sldMk cId="3950483954" sldId="521"/>
            <ac:spMk id="21" creationId="{49AE12BA-3BC7-408D-B626-1B8EAC870C2B}"/>
          </ac:spMkLst>
        </pc:spChg>
        <pc:spChg chg="add mod">
          <ac:chgData name="Siniša Vuksan" userId="3af124f9-b8e7-46e3-9422-21ae1d17ac0b" providerId="ADAL" clId="{CF500F58-0978-4086-909D-C9886B6BF704}" dt="2021-10-01T10:23:18.062" v="1268" actId="1036"/>
          <ac:spMkLst>
            <pc:docMk/>
            <pc:sldMk cId="3950483954" sldId="521"/>
            <ac:spMk id="22" creationId="{AE5D0B6C-7385-48D2-92DF-515992478188}"/>
          </ac:spMkLst>
        </pc:spChg>
        <pc:spChg chg="add mod">
          <ac:chgData name="Siniša Vuksan" userId="3af124f9-b8e7-46e3-9422-21ae1d17ac0b" providerId="ADAL" clId="{CF500F58-0978-4086-909D-C9886B6BF704}" dt="2021-10-01T10:23:26.331" v="1275" actId="20577"/>
          <ac:spMkLst>
            <pc:docMk/>
            <pc:sldMk cId="3950483954" sldId="521"/>
            <ac:spMk id="23" creationId="{89612F3E-406C-4E41-BB8E-75DD6A59247A}"/>
          </ac:spMkLst>
        </pc:spChg>
        <pc:spChg chg="add mod">
          <ac:chgData name="Siniša Vuksan" userId="3af124f9-b8e7-46e3-9422-21ae1d17ac0b" providerId="ADAL" clId="{CF500F58-0978-4086-909D-C9886B6BF704}" dt="2021-10-01T10:23:34.974" v="1280" actId="20577"/>
          <ac:spMkLst>
            <pc:docMk/>
            <pc:sldMk cId="3950483954" sldId="521"/>
            <ac:spMk id="24" creationId="{BE9D5BC6-4128-48AD-B6C4-395CD2F8A7A4}"/>
          </ac:spMkLst>
        </pc:spChg>
        <pc:spChg chg="add mod">
          <ac:chgData name="Siniša Vuksan" userId="3af124f9-b8e7-46e3-9422-21ae1d17ac0b" providerId="ADAL" clId="{CF500F58-0978-4086-909D-C9886B6BF704}" dt="2021-10-01T10:23:50.822" v="1293" actId="1036"/>
          <ac:spMkLst>
            <pc:docMk/>
            <pc:sldMk cId="3950483954" sldId="521"/>
            <ac:spMk id="25" creationId="{EAED3104-07BB-4E53-ACEB-D7338B4FFB21}"/>
          </ac:spMkLst>
        </pc:spChg>
        <pc:spChg chg="add mod">
          <ac:chgData name="Siniša Vuksan" userId="3af124f9-b8e7-46e3-9422-21ae1d17ac0b" providerId="ADAL" clId="{CF500F58-0978-4086-909D-C9886B6BF704}" dt="2021-10-01T10:24:09.800" v="1301" actId="20577"/>
          <ac:spMkLst>
            <pc:docMk/>
            <pc:sldMk cId="3950483954" sldId="521"/>
            <ac:spMk id="26" creationId="{7FFC2C5B-9DF2-40F0-9E49-4A5DA2451511}"/>
          </ac:spMkLst>
        </pc:spChg>
        <pc:spChg chg="add mod">
          <ac:chgData name="Siniša Vuksan" userId="3af124f9-b8e7-46e3-9422-21ae1d17ac0b" providerId="ADAL" clId="{CF500F58-0978-4086-909D-C9886B6BF704}" dt="2021-10-01T10:24:19.897" v="1311" actId="20577"/>
          <ac:spMkLst>
            <pc:docMk/>
            <pc:sldMk cId="3950483954" sldId="521"/>
            <ac:spMk id="27" creationId="{6DC559ED-F074-49C9-B829-6B62196893AB}"/>
          </ac:spMkLst>
        </pc:spChg>
        <pc:spChg chg="add mod">
          <ac:chgData name="Siniša Vuksan" userId="3af124f9-b8e7-46e3-9422-21ae1d17ac0b" providerId="ADAL" clId="{CF500F58-0978-4086-909D-C9886B6BF704}" dt="2021-10-01T10:24:48.283" v="1340" actId="1035"/>
          <ac:spMkLst>
            <pc:docMk/>
            <pc:sldMk cId="3950483954" sldId="521"/>
            <ac:spMk id="28" creationId="{380D6622-124C-47E7-963F-156A1922EA56}"/>
          </ac:spMkLst>
        </pc:spChg>
        <pc:picChg chg="mod">
          <ac:chgData name="Siniša Vuksan" userId="3af124f9-b8e7-46e3-9422-21ae1d17ac0b" providerId="ADAL" clId="{CF500F58-0978-4086-909D-C9886B6BF704}" dt="2021-10-01T10:22:16.597" v="1233" actId="1076"/>
          <ac:picMkLst>
            <pc:docMk/>
            <pc:sldMk cId="3950483954" sldId="5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CF500F58-0978-4086-909D-C9886B6BF704}" dt="2021-10-01T10:00:26.299" v="542" actId="14100"/>
          <ac:picMkLst>
            <pc:docMk/>
            <pc:sldMk cId="3950483954" sldId="521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CF500F58-0978-4086-909D-C9886B6BF704}" dt="2021-10-01T13:35:50.804" v="1587" actId="1035"/>
        <pc:sldMkLst>
          <pc:docMk/>
          <pc:sldMk cId="4200720093" sldId="522"/>
        </pc:sldMkLst>
        <pc:spChg chg="add mod">
          <ac:chgData name="Siniša Vuksan" userId="3af124f9-b8e7-46e3-9422-21ae1d17ac0b" providerId="ADAL" clId="{CF500F58-0978-4086-909D-C9886B6BF704}" dt="2021-10-01T10:16:44.577" v="993" actId="20577"/>
          <ac:spMkLst>
            <pc:docMk/>
            <pc:sldMk cId="4200720093" sldId="522"/>
            <ac:spMk id="5" creationId="{D4FA6221-D1B5-4CCC-9FE8-AD7DDA2F9988}"/>
          </ac:spMkLst>
        </pc:spChg>
        <pc:spChg chg="mod">
          <ac:chgData name="Siniša Vuksan" userId="3af124f9-b8e7-46e3-9422-21ae1d17ac0b" providerId="ADAL" clId="{CF500F58-0978-4086-909D-C9886B6BF704}" dt="2021-10-01T10:15:07.223" v="921" actId="1076"/>
          <ac:spMkLst>
            <pc:docMk/>
            <pc:sldMk cId="4200720093" sldId="522"/>
            <ac:spMk id="6" creationId="{010AB125-9086-4261-98B4-FC5A0801347C}"/>
          </ac:spMkLst>
        </pc:spChg>
        <pc:spChg chg="add mod">
          <ac:chgData name="Siniša Vuksan" userId="3af124f9-b8e7-46e3-9422-21ae1d17ac0b" providerId="ADAL" clId="{CF500F58-0978-4086-909D-C9886B6BF704}" dt="2021-10-01T10:16:58.676" v="1027" actId="20577"/>
          <ac:spMkLst>
            <pc:docMk/>
            <pc:sldMk cId="4200720093" sldId="522"/>
            <ac:spMk id="7" creationId="{87E79A92-A405-4AFB-819E-4246BA3A1C46}"/>
          </ac:spMkLst>
        </pc:spChg>
        <pc:spChg chg="add mod">
          <ac:chgData name="Siniša Vuksan" userId="3af124f9-b8e7-46e3-9422-21ae1d17ac0b" providerId="ADAL" clId="{CF500F58-0978-4086-909D-C9886B6BF704}" dt="2021-10-01T13:35:50.804" v="1587" actId="1035"/>
          <ac:spMkLst>
            <pc:docMk/>
            <pc:sldMk cId="4200720093" sldId="522"/>
            <ac:spMk id="8" creationId="{16196375-1362-479C-A3B9-DEA7E6DB3590}"/>
          </ac:spMkLst>
        </pc:spChg>
        <pc:spChg chg="add mod">
          <ac:chgData name="Siniša Vuksan" userId="3af124f9-b8e7-46e3-9422-21ae1d17ac0b" providerId="ADAL" clId="{CF500F58-0978-4086-909D-C9886B6BF704}" dt="2021-10-01T10:17:16.574" v="1070" actId="20577"/>
          <ac:spMkLst>
            <pc:docMk/>
            <pc:sldMk cId="4200720093" sldId="522"/>
            <ac:spMk id="9" creationId="{D10C9526-EBFB-4F1D-891E-01C9EA554985}"/>
          </ac:spMkLst>
        </pc:spChg>
        <pc:picChg chg="mod">
          <ac:chgData name="Siniša Vuksan" userId="3af124f9-b8e7-46e3-9422-21ae1d17ac0b" providerId="ADAL" clId="{CF500F58-0978-4086-909D-C9886B6BF704}" dt="2021-10-01T10:16:12.408" v="940" actId="1036"/>
          <ac:picMkLst>
            <pc:docMk/>
            <pc:sldMk cId="4200720093" sldId="522"/>
            <ac:picMk id="2" creationId="{B69E1C10-ACFD-49C4-B019-6B92ED78F85E}"/>
          </ac:picMkLst>
        </pc:picChg>
        <pc:picChg chg="mod">
          <ac:chgData name="Siniša Vuksan" userId="3af124f9-b8e7-46e3-9422-21ae1d17ac0b" providerId="ADAL" clId="{CF500F58-0978-4086-909D-C9886B6BF704}" dt="2021-10-01T10:04:05.431" v="612" actId="14826"/>
          <ac:picMkLst>
            <pc:docMk/>
            <pc:sldMk cId="4200720093" sldId="522"/>
            <ac:picMk id="4" creationId="{1B2619D9-4F98-4A11-8FFE-57C7EB1F529A}"/>
          </ac:picMkLst>
        </pc:picChg>
      </pc:sldChg>
      <pc:sldChg chg="modSp add ord">
        <pc:chgData name="Siniša Vuksan" userId="3af124f9-b8e7-46e3-9422-21ae1d17ac0b" providerId="ADAL" clId="{CF500F58-0978-4086-909D-C9886B6BF704}" dt="2021-10-01T10:24:53.158" v="1342"/>
        <pc:sldMkLst>
          <pc:docMk/>
          <pc:sldMk cId="4265116840" sldId="523"/>
        </pc:sldMkLst>
        <pc:spChg chg="mod">
          <ac:chgData name="Siniša Vuksan" userId="3af124f9-b8e7-46e3-9422-21ae1d17ac0b" providerId="ADAL" clId="{CF500F58-0978-4086-909D-C9886B6BF704}" dt="2021-10-01T10:12:29.361" v="859" actId="20577"/>
          <ac:spMkLst>
            <pc:docMk/>
            <pc:sldMk cId="4265116840" sldId="523"/>
            <ac:spMk id="6" creationId="{010AB125-9086-4261-98B4-FC5A0801347C}"/>
          </ac:spMkLst>
        </pc:spChg>
        <pc:picChg chg="mod">
          <ac:chgData name="Siniša Vuksan" userId="3af124f9-b8e7-46e3-9422-21ae1d17ac0b" providerId="ADAL" clId="{CF500F58-0978-4086-909D-C9886B6BF704}" dt="2021-10-01T10:12:48.581" v="860" actId="1076"/>
          <ac:picMkLst>
            <pc:docMk/>
            <pc:sldMk cId="4265116840" sldId="523"/>
            <ac:picMk id="2" creationId="{B69E1C10-ACFD-49C4-B019-6B92ED78F85E}"/>
          </ac:picMkLst>
        </pc:picChg>
      </pc:sldChg>
      <pc:sldChg chg="addSp delSp modSp add ord delAnim modAnim">
        <pc:chgData name="Siniša Vuksan" userId="3af124f9-b8e7-46e3-9422-21ae1d17ac0b" providerId="ADAL" clId="{CF500F58-0978-4086-909D-C9886B6BF704}" dt="2021-10-01T14:29:03.091" v="3634" actId="20577"/>
        <pc:sldMkLst>
          <pc:docMk/>
          <pc:sldMk cId="2222771724" sldId="524"/>
        </pc:sldMkLst>
        <pc:spChg chg="mod">
          <ac:chgData name="Siniša Vuksan" userId="3af124f9-b8e7-46e3-9422-21ae1d17ac0b" providerId="ADAL" clId="{CF500F58-0978-4086-909D-C9886B6BF704}" dt="2021-10-01T14:27:20.517" v="3538" actId="14100"/>
          <ac:spMkLst>
            <pc:docMk/>
            <pc:sldMk cId="2222771724" sldId="524"/>
            <ac:spMk id="6" creationId="{010AB125-9086-4261-98B4-FC5A0801347C}"/>
          </ac:spMkLst>
        </pc:spChg>
        <pc:spChg chg="mod">
          <ac:chgData name="Siniša Vuksan" userId="3af124f9-b8e7-46e3-9422-21ae1d17ac0b" providerId="ADAL" clId="{CF500F58-0978-4086-909D-C9886B6BF704}" dt="2021-10-01T10:27:40.911" v="1352" actId="20577"/>
          <ac:spMkLst>
            <pc:docMk/>
            <pc:sldMk cId="2222771724" sldId="524"/>
            <ac:spMk id="7" creationId="{0256D9EB-C20B-45FA-9F3D-124012366C9E}"/>
          </ac:spMkLst>
        </pc:spChg>
        <pc:spChg chg="del">
          <ac:chgData name="Siniša Vuksan" userId="3af124f9-b8e7-46e3-9422-21ae1d17ac0b" providerId="ADAL" clId="{CF500F58-0978-4086-909D-C9886B6BF704}" dt="2021-10-01T10:28:50.035" v="1354" actId="478"/>
          <ac:spMkLst>
            <pc:docMk/>
            <pc:sldMk cId="2222771724" sldId="524"/>
            <ac:spMk id="8" creationId="{C518C62F-68B0-4EDF-9AD2-D523A127F2C9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8" creationId="{D54EEC89-D1B0-469E-9805-BA4E44C0FE01}"/>
          </ac:spMkLst>
        </pc:spChg>
        <pc:spChg chg="del">
          <ac:chgData name="Siniša Vuksan" userId="3af124f9-b8e7-46e3-9422-21ae1d17ac0b" providerId="ADAL" clId="{CF500F58-0978-4086-909D-C9886B6BF704}" dt="2021-10-01T10:28:50.035" v="1354" actId="478"/>
          <ac:spMkLst>
            <pc:docMk/>
            <pc:sldMk cId="2222771724" sldId="524"/>
            <ac:spMk id="9" creationId="{27A149D5-D742-4077-B3E4-FFB72F9AFA5E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9" creationId="{F601B0BE-72AF-4FBF-95B4-098858B3A680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10" creationId="{77365484-22D3-495B-9094-379BF3505443}"/>
          </ac:spMkLst>
        </pc:spChg>
        <pc:spChg chg="del">
          <ac:chgData name="Siniša Vuksan" userId="3af124f9-b8e7-46e3-9422-21ae1d17ac0b" providerId="ADAL" clId="{CF500F58-0978-4086-909D-C9886B6BF704}" dt="2021-10-01T10:28:50.035" v="1354" actId="478"/>
          <ac:spMkLst>
            <pc:docMk/>
            <pc:sldMk cId="2222771724" sldId="524"/>
            <ac:spMk id="10" creationId="{F6B07538-2FFA-4435-BEA6-A5A0433269B6}"/>
          </ac:spMkLst>
        </pc:spChg>
        <pc:spChg chg="del">
          <ac:chgData name="Siniša Vuksan" userId="3af124f9-b8e7-46e3-9422-21ae1d17ac0b" providerId="ADAL" clId="{CF500F58-0978-4086-909D-C9886B6BF704}" dt="2021-10-01T10:28:50.035" v="1354" actId="478"/>
          <ac:spMkLst>
            <pc:docMk/>
            <pc:sldMk cId="2222771724" sldId="524"/>
            <ac:spMk id="11" creationId="{727AC4BA-B84B-460C-96C6-919161842554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11" creationId="{7C4EE799-E08B-4686-A3AC-0BE5F01E5EE6}"/>
          </ac:spMkLst>
        </pc:spChg>
        <pc:spChg chg="add del">
          <ac:chgData name="Siniša Vuksan" userId="3af124f9-b8e7-46e3-9422-21ae1d17ac0b" providerId="ADAL" clId="{CF500F58-0978-4086-909D-C9886B6BF704}" dt="2021-10-01T13:39:44.777" v="1663" actId="478"/>
          <ac:spMkLst>
            <pc:docMk/>
            <pc:sldMk cId="2222771724" sldId="524"/>
            <ac:spMk id="12" creationId="{BB86FAEA-7839-47AE-AB36-DBA5AB19BF76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13" creationId="{0A6B7E7C-1FA8-4732-946C-CBEB67E3FBB2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14" creationId="{A3A6D83A-B464-47A5-933B-9E714487274A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15" creationId="{1A169E8C-9D68-4575-AC83-41F78D49989F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16" creationId="{BE7125A6-AA24-435D-B391-954AB94DBF0F}"/>
          </ac:spMkLst>
        </pc:spChg>
        <pc:spChg chg="add del">
          <ac:chgData name="Siniša Vuksan" userId="3af124f9-b8e7-46e3-9422-21ae1d17ac0b" providerId="ADAL" clId="{CF500F58-0978-4086-909D-C9886B6BF704}" dt="2021-10-01T13:41:23.811" v="1711" actId="478"/>
          <ac:spMkLst>
            <pc:docMk/>
            <pc:sldMk cId="2222771724" sldId="524"/>
            <ac:spMk id="17" creationId="{F75AEB16-390B-4775-9B94-F1188BB7C1F7}"/>
          </ac:spMkLst>
        </pc:spChg>
        <pc:spChg chg="add del">
          <ac:chgData name="Siniša Vuksan" userId="3af124f9-b8e7-46e3-9422-21ae1d17ac0b" providerId="ADAL" clId="{CF500F58-0978-4086-909D-C9886B6BF704}" dt="2021-10-01T13:41:29.813" v="1713" actId="478"/>
          <ac:spMkLst>
            <pc:docMk/>
            <pc:sldMk cId="2222771724" sldId="524"/>
            <ac:spMk id="18" creationId="{FD5337D0-BB1A-44FF-907E-64D0C1EBCCF9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19" creationId="{37C18722-0640-4B64-9612-E817DF29FC45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20" creationId="{67E67480-A2FD-45E5-8A78-7AF7DD132929}"/>
          </ac:spMkLst>
        </pc:spChg>
        <pc:spChg chg="add del mod">
          <ac:chgData name="Siniša Vuksan" userId="3af124f9-b8e7-46e3-9422-21ae1d17ac0b" providerId="ADAL" clId="{CF500F58-0978-4086-909D-C9886B6BF704}" dt="2021-10-01T13:43:41.945" v="1745" actId="478"/>
          <ac:spMkLst>
            <pc:docMk/>
            <pc:sldMk cId="2222771724" sldId="524"/>
            <ac:spMk id="21" creationId="{B5EC27AF-0205-4262-BDAA-86A8E8C4DCE4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22" creationId="{9B9EE783-B948-427A-8962-B1FB9B62C9E2}"/>
          </ac:spMkLst>
        </pc:spChg>
        <pc:spChg chg="add del">
          <ac:chgData name="Siniša Vuksan" userId="3af124f9-b8e7-46e3-9422-21ae1d17ac0b" providerId="ADAL" clId="{CF500F58-0978-4086-909D-C9886B6BF704}" dt="2021-10-01T13:44:10.079" v="1766" actId="478"/>
          <ac:spMkLst>
            <pc:docMk/>
            <pc:sldMk cId="2222771724" sldId="524"/>
            <ac:spMk id="23" creationId="{33E9F516-0B91-4453-B61B-4079EB6348AF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24" creationId="{4A852CAC-77DC-4F53-9879-BBB6C0D0F4A1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25" creationId="{68E3B30D-7C58-4442-B9C3-2DE74BFBC3F3}"/>
          </ac:spMkLst>
        </pc:spChg>
        <pc:spChg chg="add del">
          <ac:chgData name="Siniša Vuksan" userId="3af124f9-b8e7-46e3-9422-21ae1d17ac0b" providerId="ADAL" clId="{CF500F58-0978-4086-909D-C9886B6BF704}" dt="2021-10-01T13:45:11.244" v="1796" actId="478"/>
          <ac:spMkLst>
            <pc:docMk/>
            <pc:sldMk cId="2222771724" sldId="524"/>
            <ac:spMk id="26" creationId="{45B318AB-9AE7-4FAD-A9FD-4BA7BCC6F404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27" creationId="{0399631B-9DDF-4EF1-9B53-99DDFCE875D9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28" creationId="{74AB6CE0-E22E-40C7-8E9C-EA43910027C0}"/>
          </ac:spMkLst>
        </pc:spChg>
        <pc:spChg chg="add del">
          <ac:chgData name="Siniša Vuksan" userId="3af124f9-b8e7-46e3-9422-21ae1d17ac0b" providerId="ADAL" clId="{CF500F58-0978-4086-909D-C9886B6BF704}" dt="2021-10-01T13:46:17.848" v="1831" actId="478"/>
          <ac:spMkLst>
            <pc:docMk/>
            <pc:sldMk cId="2222771724" sldId="524"/>
            <ac:spMk id="29" creationId="{95EA9DDD-32BC-4B89-9BA9-50D7926AD153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30" creationId="{FAEBDBAA-B63F-446D-9E63-82369782FCD1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31" creationId="{19087E00-0D64-4BDD-93D9-F4BAC89DE2C0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32" creationId="{A6437918-535C-4EFA-935E-3E57D7EA2922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33" creationId="{8C8B24C9-7289-4B89-9F10-92C31E80C96A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34" creationId="{0CB72BC2-13CC-4680-8133-BE33AB89E2D5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35" creationId="{847DE3C0-4DE2-4F2D-AE33-7F8E18A76D3C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36" creationId="{6C8917C0-F15F-48F3-AE30-ADAD5AB8B6DA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37" creationId="{133D4196-66AE-430C-9AD7-1146E7DFFE32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38" creationId="{EB688F91-2E4D-4D26-974C-65D45FE06963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39" creationId="{E140AB54-4E29-42A3-A65A-114CCBBC1E28}"/>
          </ac:spMkLst>
        </pc:spChg>
        <pc:spChg chg="add mod">
          <ac:chgData name="Siniša Vuksan" userId="3af124f9-b8e7-46e3-9422-21ae1d17ac0b" providerId="ADAL" clId="{CF500F58-0978-4086-909D-C9886B6BF704}" dt="2021-10-01T14:27:11.137" v="3536" actId="1037"/>
          <ac:spMkLst>
            <pc:docMk/>
            <pc:sldMk cId="2222771724" sldId="524"/>
            <ac:spMk id="40" creationId="{448E5C6A-E641-4070-AA37-0F6775160315}"/>
          </ac:spMkLst>
        </pc:spChg>
        <pc:spChg chg="add mod">
          <ac:chgData name="Siniša Vuksan" userId="3af124f9-b8e7-46e3-9422-21ae1d17ac0b" providerId="ADAL" clId="{CF500F58-0978-4086-909D-C9886B6BF704}" dt="2021-10-01T14:29:03.091" v="3634" actId="20577"/>
          <ac:spMkLst>
            <pc:docMk/>
            <pc:sldMk cId="2222771724" sldId="524"/>
            <ac:spMk id="41" creationId="{5EFB0D3E-83FB-43A1-8F44-F88DEBD901ED}"/>
          </ac:spMkLst>
        </pc:spChg>
        <pc:picChg chg="mod">
          <ac:chgData name="Siniša Vuksan" userId="3af124f9-b8e7-46e3-9422-21ae1d17ac0b" providerId="ADAL" clId="{CF500F58-0978-4086-909D-C9886B6BF704}" dt="2021-10-01T14:27:11.137" v="3536" actId="1037"/>
          <ac:picMkLst>
            <pc:docMk/>
            <pc:sldMk cId="2222771724" sldId="524"/>
            <ac:picMk id="2" creationId="{79AB126F-5218-4223-8FB3-6BD5D18FF2B3}"/>
          </ac:picMkLst>
        </pc:picChg>
        <pc:picChg chg="mod">
          <ac:chgData name="Siniša Vuksan" userId="3af124f9-b8e7-46e3-9422-21ae1d17ac0b" providerId="ADAL" clId="{CF500F58-0978-4086-909D-C9886B6BF704}" dt="2021-10-01T10:27:28.707" v="1350" actId="14826"/>
          <ac:picMkLst>
            <pc:docMk/>
            <pc:sldMk cId="2222771724" sldId="52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CF500F58-0978-4086-909D-C9886B6BF704}" dt="2021-10-01T14:29:22.404" v="3636" actId="20577"/>
        <pc:sldMkLst>
          <pc:docMk/>
          <pc:sldMk cId="3327458135" sldId="525"/>
        </pc:sldMkLst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5" creationId="{0F74B9F2-C4D6-4DAC-BCEB-C987784BF847}"/>
          </ac:spMkLst>
        </pc:spChg>
        <pc:spChg chg="del">
          <ac:chgData name="Siniša Vuksan" userId="3af124f9-b8e7-46e3-9422-21ae1d17ac0b" providerId="ADAL" clId="{CF500F58-0978-4086-909D-C9886B6BF704}" dt="2021-10-01T10:37:50.762" v="1486" actId="478"/>
          <ac:spMkLst>
            <pc:docMk/>
            <pc:sldMk cId="3327458135" sldId="525"/>
            <ac:spMk id="5" creationId="{D4FA6221-D1B5-4CCC-9FE8-AD7DDA2F9988}"/>
          </ac:spMkLst>
        </pc:spChg>
        <pc:spChg chg="mod">
          <ac:chgData name="Siniša Vuksan" userId="3af124f9-b8e7-46e3-9422-21ae1d17ac0b" providerId="ADAL" clId="{CF500F58-0978-4086-909D-C9886B6BF704}" dt="2021-10-01T14:28:25.201" v="3617" actId="1076"/>
          <ac:spMkLst>
            <pc:docMk/>
            <pc:sldMk cId="3327458135" sldId="525"/>
            <ac:spMk id="6" creationId="{010AB125-9086-4261-98B4-FC5A0801347C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7" creationId="{167B7310-1007-49A5-8A38-1AAE0641517A}"/>
          </ac:spMkLst>
        </pc:spChg>
        <pc:spChg chg="del">
          <ac:chgData name="Siniša Vuksan" userId="3af124f9-b8e7-46e3-9422-21ae1d17ac0b" providerId="ADAL" clId="{CF500F58-0978-4086-909D-C9886B6BF704}" dt="2021-10-01T10:37:50.762" v="1486" actId="478"/>
          <ac:spMkLst>
            <pc:docMk/>
            <pc:sldMk cId="3327458135" sldId="525"/>
            <ac:spMk id="7" creationId="{87E79A92-A405-4AFB-819E-4246BA3A1C46}"/>
          </ac:spMkLst>
        </pc:spChg>
        <pc:spChg chg="del">
          <ac:chgData name="Siniša Vuksan" userId="3af124f9-b8e7-46e3-9422-21ae1d17ac0b" providerId="ADAL" clId="{CF500F58-0978-4086-909D-C9886B6BF704}" dt="2021-10-01T10:37:50.762" v="1486" actId="478"/>
          <ac:spMkLst>
            <pc:docMk/>
            <pc:sldMk cId="3327458135" sldId="525"/>
            <ac:spMk id="8" creationId="{16196375-1362-479C-A3B9-DEA7E6DB3590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8" creationId="{507B8EB9-5CDD-40C3-BD80-0EB062C5F40E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9" creationId="{403903E6-05FE-4FD5-806F-C7FE59B72756}"/>
          </ac:spMkLst>
        </pc:spChg>
        <pc:spChg chg="del">
          <ac:chgData name="Siniša Vuksan" userId="3af124f9-b8e7-46e3-9422-21ae1d17ac0b" providerId="ADAL" clId="{CF500F58-0978-4086-909D-C9886B6BF704}" dt="2021-10-01T10:37:50.762" v="1486" actId="478"/>
          <ac:spMkLst>
            <pc:docMk/>
            <pc:sldMk cId="3327458135" sldId="525"/>
            <ac:spMk id="9" creationId="{D10C9526-EBFB-4F1D-891E-01C9EA554985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10" creationId="{ECE873E2-E7D6-42A7-809D-410B5BF63822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11" creationId="{7995856D-A4BA-4BB1-93A9-3D2C2D941905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12" creationId="{21B78554-F82F-4861-8294-084C6AD8F15D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13" creationId="{9A4B6DFD-C407-471A-9C67-DC67EAE280FF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14" creationId="{33E46C52-5D3B-4B7D-8932-5A5BC3C5592C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15" creationId="{B698BCAE-E382-4C95-9615-7446F52EEC02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16" creationId="{8CB33CFF-AE99-456A-BA64-CE66D3CA6C7A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17" creationId="{7671DE34-8E27-4AB5-ABA8-1D18BD1D1C2B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18" creationId="{7E626667-1364-49E6-B865-6AF6BA3E2A55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19" creationId="{609E8669-FABA-4901-8201-0FD1DD0CCAF0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20" creationId="{C60559CA-9774-4635-89F6-2964FB1CCBD8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21" creationId="{D037FA69-3233-4587-B8D3-25617CBB599E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22" creationId="{141E56EC-F0F9-4075-873A-930E8AA5BDF6}"/>
          </ac:spMkLst>
        </pc:spChg>
        <pc:spChg chg="add mod">
          <ac:chgData name="Siniša Vuksan" userId="3af124f9-b8e7-46e3-9422-21ae1d17ac0b" providerId="ADAL" clId="{CF500F58-0978-4086-909D-C9886B6BF704}" dt="2021-10-01T14:28:30.558" v="3626" actId="1036"/>
          <ac:spMkLst>
            <pc:docMk/>
            <pc:sldMk cId="3327458135" sldId="525"/>
            <ac:spMk id="23" creationId="{3289DA06-F64A-4375-A631-05635EAC5A33}"/>
          </ac:spMkLst>
        </pc:spChg>
        <pc:spChg chg="add mod">
          <ac:chgData name="Siniša Vuksan" userId="3af124f9-b8e7-46e3-9422-21ae1d17ac0b" providerId="ADAL" clId="{CF500F58-0978-4086-909D-C9886B6BF704}" dt="2021-10-01T14:29:22.404" v="3636" actId="20577"/>
          <ac:spMkLst>
            <pc:docMk/>
            <pc:sldMk cId="3327458135" sldId="525"/>
            <ac:spMk id="24" creationId="{E23DA57D-7F48-4F13-BAFB-E1F862293399}"/>
          </ac:spMkLst>
        </pc:spChg>
        <pc:picChg chg="mod">
          <ac:chgData name="Siniša Vuksan" userId="3af124f9-b8e7-46e3-9422-21ae1d17ac0b" providerId="ADAL" clId="{CF500F58-0978-4086-909D-C9886B6BF704}" dt="2021-10-01T14:28:30.558" v="3626" actId="1036"/>
          <ac:picMkLst>
            <pc:docMk/>
            <pc:sldMk cId="3327458135" sldId="525"/>
            <ac:picMk id="2" creationId="{B69E1C10-ACFD-49C4-B019-6B92ED78F85E}"/>
          </ac:picMkLst>
        </pc:picChg>
        <pc:picChg chg="mod">
          <ac:chgData name="Siniša Vuksan" userId="3af124f9-b8e7-46e3-9422-21ae1d17ac0b" providerId="ADAL" clId="{CF500F58-0978-4086-909D-C9886B6BF704}" dt="2021-10-01T10:27:33.286" v="1351" actId="14826"/>
          <ac:picMkLst>
            <pc:docMk/>
            <pc:sldMk cId="3327458135" sldId="525"/>
            <ac:picMk id="4" creationId="{1B2619D9-4F98-4A11-8FFE-57C7EB1F529A}"/>
          </ac:picMkLst>
        </pc:picChg>
      </pc:sldChg>
      <pc:sldChg chg="addSp delSp modSp new add modAnim">
        <pc:chgData name="Siniša Vuksan" userId="3af124f9-b8e7-46e3-9422-21ae1d17ac0b" providerId="ADAL" clId="{CF500F58-0978-4086-909D-C9886B6BF704}" dt="2021-10-01T14:33:52.907" v="3684" actId="20577"/>
        <pc:sldMkLst>
          <pc:docMk/>
          <pc:sldMk cId="2305292899" sldId="526"/>
        </pc:sldMkLst>
        <pc:spChg chg="del mod">
          <ac:chgData name="Siniša Vuksan" userId="3af124f9-b8e7-46e3-9422-21ae1d17ac0b" providerId="ADAL" clId="{CF500F58-0978-4086-909D-C9886B6BF704}" dt="2021-10-01T10:35:07.712" v="1449" actId="478"/>
          <ac:spMkLst>
            <pc:docMk/>
            <pc:sldMk cId="2305292899" sldId="526"/>
            <ac:spMk id="2" creationId="{48DCD0A8-F92A-4C71-A90E-C52228ACA879}"/>
          </ac:spMkLst>
        </pc:spChg>
        <pc:spChg chg="del">
          <ac:chgData name="Siniša Vuksan" userId="3af124f9-b8e7-46e3-9422-21ae1d17ac0b" providerId="ADAL" clId="{CF500F58-0978-4086-909D-C9886B6BF704}" dt="2021-10-01T10:35:12.385" v="1451" actId="478"/>
          <ac:spMkLst>
            <pc:docMk/>
            <pc:sldMk cId="2305292899" sldId="526"/>
            <ac:spMk id="3" creationId="{54103AEC-DF8E-4B42-B992-33A1BD7704A8}"/>
          </ac:spMkLst>
        </pc:spChg>
        <pc:spChg chg="add del mod">
          <ac:chgData name="Siniša Vuksan" userId="3af124f9-b8e7-46e3-9422-21ae1d17ac0b" providerId="ADAL" clId="{CF500F58-0978-4086-909D-C9886B6BF704}" dt="2021-10-01T10:35:10.525" v="1450" actId="478"/>
          <ac:spMkLst>
            <pc:docMk/>
            <pc:sldMk cId="2305292899" sldId="526"/>
            <ac:spMk id="5" creationId="{50D8D6EE-38BD-48D7-920E-7A03D9553FD3}"/>
          </ac:spMkLst>
        </pc:spChg>
        <pc:spChg chg="add mod">
          <ac:chgData name="Siniša Vuksan" userId="3af124f9-b8e7-46e3-9422-21ae1d17ac0b" providerId="ADAL" clId="{CF500F58-0978-4086-909D-C9886B6BF704}" dt="2021-10-01T14:33:52.907" v="3684" actId="20577"/>
          <ac:spMkLst>
            <pc:docMk/>
            <pc:sldMk cId="2305292899" sldId="526"/>
            <ac:spMk id="6" creationId="{DB79F19A-0F0F-47E5-BC63-658BB2EEEDB5}"/>
          </ac:spMkLst>
        </pc:spChg>
      </pc:sldChg>
      <pc:sldChg chg="addSp modSp add ord modAnim">
        <pc:chgData name="Siniša Vuksan" userId="3af124f9-b8e7-46e3-9422-21ae1d17ac0b" providerId="ADAL" clId="{CF500F58-0978-4086-909D-C9886B6BF704}" dt="2021-10-01T14:05:31.541" v="2639"/>
        <pc:sldMkLst>
          <pc:docMk/>
          <pc:sldMk cId="1842316674" sldId="527"/>
        </pc:sldMkLst>
        <pc:spChg chg="mod">
          <ac:chgData name="Siniša Vuksan" userId="3af124f9-b8e7-46e3-9422-21ae1d17ac0b" providerId="ADAL" clId="{CF500F58-0978-4086-909D-C9886B6BF704}" dt="2021-10-01T13:58:29.760" v="2340" actId="20577"/>
          <ac:spMkLst>
            <pc:docMk/>
            <pc:sldMk cId="1842316674" sldId="527"/>
            <ac:spMk id="6" creationId="{010AB125-9086-4261-98B4-FC5A0801347C}"/>
          </ac:spMkLst>
        </pc:spChg>
        <pc:spChg chg="mod">
          <ac:chgData name="Siniša Vuksan" userId="3af124f9-b8e7-46e3-9422-21ae1d17ac0b" providerId="ADAL" clId="{CF500F58-0978-4086-909D-C9886B6BF704}" dt="2021-10-01T10:39:28.612" v="1578" actId="20577"/>
          <ac:spMkLst>
            <pc:docMk/>
            <pc:sldMk cId="1842316674" sldId="527"/>
            <ac:spMk id="7" creationId="{0256D9EB-C20B-45FA-9F3D-124012366C9E}"/>
          </ac:spMkLst>
        </pc:spChg>
        <pc:spChg chg="add mod">
          <ac:chgData name="Siniša Vuksan" userId="3af124f9-b8e7-46e3-9422-21ae1d17ac0b" providerId="ADAL" clId="{CF500F58-0978-4086-909D-C9886B6BF704}" dt="2021-10-01T13:59:05.567" v="2350" actId="20577"/>
          <ac:spMkLst>
            <pc:docMk/>
            <pc:sldMk cId="1842316674" sldId="527"/>
            <ac:spMk id="8" creationId="{1A37912C-D2A4-445E-826C-C6FED8409A69}"/>
          </ac:spMkLst>
        </pc:spChg>
        <pc:spChg chg="add mod">
          <ac:chgData name="Siniša Vuksan" userId="3af124f9-b8e7-46e3-9422-21ae1d17ac0b" providerId="ADAL" clId="{CF500F58-0978-4086-909D-C9886B6BF704}" dt="2021-10-01T13:59:19.104" v="2356" actId="20577"/>
          <ac:spMkLst>
            <pc:docMk/>
            <pc:sldMk cId="1842316674" sldId="527"/>
            <ac:spMk id="9" creationId="{617455C5-892C-412A-80EB-772522745A6B}"/>
          </ac:spMkLst>
        </pc:spChg>
        <pc:spChg chg="add mod">
          <ac:chgData name="Siniša Vuksan" userId="3af124f9-b8e7-46e3-9422-21ae1d17ac0b" providerId="ADAL" clId="{CF500F58-0978-4086-909D-C9886B6BF704}" dt="2021-10-01T13:59:34.468" v="2374" actId="20577"/>
          <ac:spMkLst>
            <pc:docMk/>
            <pc:sldMk cId="1842316674" sldId="527"/>
            <ac:spMk id="10" creationId="{ADBCDF64-3C5A-4936-8C17-E75E96310181}"/>
          </ac:spMkLst>
        </pc:spChg>
        <pc:spChg chg="add mod">
          <ac:chgData name="Siniša Vuksan" userId="3af124f9-b8e7-46e3-9422-21ae1d17ac0b" providerId="ADAL" clId="{CF500F58-0978-4086-909D-C9886B6BF704}" dt="2021-10-01T13:59:56.256" v="2388" actId="20577"/>
          <ac:spMkLst>
            <pc:docMk/>
            <pc:sldMk cId="1842316674" sldId="527"/>
            <ac:spMk id="11" creationId="{725FBF8B-3C93-4FC9-A86D-882A17E2E285}"/>
          </ac:spMkLst>
        </pc:spChg>
        <pc:spChg chg="add mod">
          <ac:chgData name="Siniša Vuksan" userId="3af124f9-b8e7-46e3-9422-21ae1d17ac0b" providerId="ADAL" clId="{CF500F58-0978-4086-909D-C9886B6BF704}" dt="2021-10-01T14:00:04.995" v="2394" actId="20577"/>
          <ac:spMkLst>
            <pc:docMk/>
            <pc:sldMk cId="1842316674" sldId="527"/>
            <ac:spMk id="12" creationId="{B69E961A-04EE-4424-AF91-2D4D734D1418}"/>
          </ac:spMkLst>
        </pc:spChg>
        <pc:spChg chg="add mod">
          <ac:chgData name="Siniša Vuksan" userId="3af124f9-b8e7-46e3-9422-21ae1d17ac0b" providerId="ADAL" clId="{CF500F58-0978-4086-909D-C9886B6BF704}" dt="2021-10-01T14:00:23.136" v="2403" actId="20577"/>
          <ac:spMkLst>
            <pc:docMk/>
            <pc:sldMk cId="1842316674" sldId="527"/>
            <ac:spMk id="13" creationId="{B2BA9189-B47B-4744-A4E8-284357DD3624}"/>
          </ac:spMkLst>
        </pc:spChg>
        <pc:spChg chg="add mod">
          <ac:chgData name="Siniša Vuksan" userId="3af124f9-b8e7-46e3-9422-21ae1d17ac0b" providerId="ADAL" clId="{CF500F58-0978-4086-909D-C9886B6BF704}" dt="2021-10-01T14:00:34.141" v="2416" actId="20577"/>
          <ac:spMkLst>
            <pc:docMk/>
            <pc:sldMk cId="1842316674" sldId="527"/>
            <ac:spMk id="14" creationId="{2A196313-D96E-48D3-80CB-2F70DBE270A7}"/>
          </ac:spMkLst>
        </pc:spChg>
        <pc:spChg chg="add mod">
          <ac:chgData name="Siniša Vuksan" userId="3af124f9-b8e7-46e3-9422-21ae1d17ac0b" providerId="ADAL" clId="{CF500F58-0978-4086-909D-C9886B6BF704}" dt="2021-10-01T14:00:58.181" v="2425" actId="20577"/>
          <ac:spMkLst>
            <pc:docMk/>
            <pc:sldMk cId="1842316674" sldId="527"/>
            <ac:spMk id="15" creationId="{694BA24E-D68B-4BBC-A459-CE34989FE365}"/>
          </ac:spMkLst>
        </pc:spChg>
        <pc:spChg chg="add mod">
          <ac:chgData name="Siniša Vuksan" userId="3af124f9-b8e7-46e3-9422-21ae1d17ac0b" providerId="ADAL" clId="{CF500F58-0978-4086-909D-C9886B6BF704}" dt="2021-10-01T14:01:08.638" v="2433" actId="20577"/>
          <ac:spMkLst>
            <pc:docMk/>
            <pc:sldMk cId="1842316674" sldId="527"/>
            <ac:spMk id="16" creationId="{95BFB79D-E60B-42A0-9C83-BE752A9645B5}"/>
          </ac:spMkLst>
        </pc:spChg>
        <pc:spChg chg="add mod">
          <ac:chgData name="Siniša Vuksan" userId="3af124f9-b8e7-46e3-9422-21ae1d17ac0b" providerId="ADAL" clId="{CF500F58-0978-4086-909D-C9886B6BF704}" dt="2021-10-01T14:01:29.067" v="2446" actId="20577"/>
          <ac:spMkLst>
            <pc:docMk/>
            <pc:sldMk cId="1842316674" sldId="527"/>
            <ac:spMk id="17" creationId="{2411A11D-831B-4888-9CC6-FF3C3ACB254F}"/>
          </ac:spMkLst>
        </pc:spChg>
        <pc:spChg chg="add mod">
          <ac:chgData name="Siniša Vuksan" userId="3af124f9-b8e7-46e3-9422-21ae1d17ac0b" providerId="ADAL" clId="{CF500F58-0978-4086-909D-C9886B6BF704}" dt="2021-10-01T14:01:38.415" v="2452" actId="20577"/>
          <ac:spMkLst>
            <pc:docMk/>
            <pc:sldMk cId="1842316674" sldId="527"/>
            <ac:spMk id="18" creationId="{15C7BC03-9C15-432B-983A-858E976307EE}"/>
          </ac:spMkLst>
        </pc:spChg>
        <pc:spChg chg="add mod">
          <ac:chgData name="Siniša Vuksan" userId="3af124f9-b8e7-46e3-9422-21ae1d17ac0b" providerId="ADAL" clId="{CF500F58-0978-4086-909D-C9886B6BF704}" dt="2021-10-01T14:01:48.374" v="2461" actId="20577"/>
          <ac:spMkLst>
            <pc:docMk/>
            <pc:sldMk cId="1842316674" sldId="527"/>
            <ac:spMk id="19" creationId="{BA638DE1-C3AB-4BA0-B41D-9538148E237F}"/>
          </ac:spMkLst>
        </pc:spChg>
        <pc:spChg chg="add mod">
          <ac:chgData name="Siniša Vuksan" userId="3af124f9-b8e7-46e3-9422-21ae1d17ac0b" providerId="ADAL" clId="{CF500F58-0978-4086-909D-C9886B6BF704}" dt="2021-10-01T14:01:59.557" v="2466" actId="20577"/>
          <ac:spMkLst>
            <pc:docMk/>
            <pc:sldMk cId="1842316674" sldId="527"/>
            <ac:spMk id="20" creationId="{93BD5B41-E6EB-46F1-AEB9-A3257A54205B}"/>
          </ac:spMkLst>
        </pc:spChg>
        <pc:spChg chg="add mod">
          <ac:chgData name="Siniša Vuksan" userId="3af124f9-b8e7-46e3-9422-21ae1d17ac0b" providerId="ADAL" clId="{CF500F58-0978-4086-909D-C9886B6BF704}" dt="2021-10-01T14:02:19.676" v="2494" actId="1038"/>
          <ac:spMkLst>
            <pc:docMk/>
            <pc:sldMk cId="1842316674" sldId="527"/>
            <ac:spMk id="21" creationId="{4F4679CF-D204-4766-9A37-1761167CAFEE}"/>
          </ac:spMkLst>
        </pc:spChg>
        <pc:spChg chg="add mod">
          <ac:chgData name="Siniša Vuksan" userId="3af124f9-b8e7-46e3-9422-21ae1d17ac0b" providerId="ADAL" clId="{CF500F58-0978-4086-909D-C9886B6BF704}" dt="2021-10-01T14:02:41.826" v="2507" actId="20577"/>
          <ac:spMkLst>
            <pc:docMk/>
            <pc:sldMk cId="1842316674" sldId="527"/>
            <ac:spMk id="22" creationId="{E7196CF1-385D-4260-940D-97DF0DA50636}"/>
          </ac:spMkLst>
        </pc:spChg>
        <pc:spChg chg="add mod">
          <ac:chgData name="Siniša Vuksan" userId="3af124f9-b8e7-46e3-9422-21ae1d17ac0b" providerId="ADAL" clId="{CF500F58-0978-4086-909D-C9886B6BF704}" dt="2021-10-01T14:03:08.648" v="2530" actId="1038"/>
          <ac:spMkLst>
            <pc:docMk/>
            <pc:sldMk cId="1842316674" sldId="527"/>
            <ac:spMk id="23" creationId="{600235D9-FFCB-4C14-BF32-DD422BC1F776}"/>
          </ac:spMkLst>
        </pc:spChg>
        <pc:spChg chg="add mod">
          <ac:chgData name="Siniša Vuksan" userId="3af124f9-b8e7-46e3-9422-21ae1d17ac0b" providerId="ADAL" clId="{CF500F58-0978-4086-909D-C9886B6BF704}" dt="2021-10-01T14:03:41.127" v="2547" actId="1036"/>
          <ac:spMkLst>
            <pc:docMk/>
            <pc:sldMk cId="1842316674" sldId="527"/>
            <ac:spMk id="24" creationId="{18E763B6-EA08-45DC-A287-8495836A6B66}"/>
          </ac:spMkLst>
        </pc:spChg>
        <pc:spChg chg="add mod">
          <ac:chgData name="Siniša Vuksan" userId="3af124f9-b8e7-46e3-9422-21ae1d17ac0b" providerId="ADAL" clId="{CF500F58-0978-4086-909D-C9886B6BF704}" dt="2021-10-01T14:03:52.867" v="2561" actId="20577"/>
          <ac:spMkLst>
            <pc:docMk/>
            <pc:sldMk cId="1842316674" sldId="527"/>
            <ac:spMk id="25" creationId="{C2F72BD3-2CEB-45D3-B258-B64D6F59F1E7}"/>
          </ac:spMkLst>
        </pc:spChg>
        <pc:spChg chg="add mod">
          <ac:chgData name="Siniša Vuksan" userId="3af124f9-b8e7-46e3-9422-21ae1d17ac0b" providerId="ADAL" clId="{CF500F58-0978-4086-909D-C9886B6BF704}" dt="2021-10-01T14:04:07.962" v="2571" actId="20577"/>
          <ac:spMkLst>
            <pc:docMk/>
            <pc:sldMk cId="1842316674" sldId="527"/>
            <ac:spMk id="26" creationId="{B29C75C6-26FD-4F49-9C89-BCDC4ABF9544}"/>
          </ac:spMkLst>
        </pc:spChg>
        <pc:spChg chg="add mod">
          <ac:chgData name="Siniša Vuksan" userId="3af124f9-b8e7-46e3-9422-21ae1d17ac0b" providerId="ADAL" clId="{CF500F58-0978-4086-909D-C9886B6BF704}" dt="2021-10-01T14:04:20.387" v="2581" actId="20577"/>
          <ac:spMkLst>
            <pc:docMk/>
            <pc:sldMk cId="1842316674" sldId="527"/>
            <ac:spMk id="27" creationId="{85BB08C6-4505-4C62-9BA8-F6EFAF879D4A}"/>
          </ac:spMkLst>
        </pc:spChg>
        <pc:spChg chg="add mod">
          <ac:chgData name="Siniša Vuksan" userId="3af124f9-b8e7-46e3-9422-21ae1d17ac0b" providerId="ADAL" clId="{CF500F58-0978-4086-909D-C9886B6BF704}" dt="2021-10-01T14:04:30.185" v="2590" actId="20577"/>
          <ac:spMkLst>
            <pc:docMk/>
            <pc:sldMk cId="1842316674" sldId="527"/>
            <ac:spMk id="28" creationId="{A21452F9-4BF5-4FED-B02E-8970C6A390E6}"/>
          </ac:spMkLst>
        </pc:spChg>
        <pc:spChg chg="add mod">
          <ac:chgData name="Siniša Vuksan" userId="3af124f9-b8e7-46e3-9422-21ae1d17ac0b" providerId="ADAL" clId="{CF500F58-0978-4086-909D-C9886B6BF704}" dt="2021-10-01T14:04:43.206" v="2600" actId="20577"/>
          <ac:spMkLst>
            <pc:docMk/>
            <pc:sldMk cId="1842316674" sldId="527"/>
            <ac:spMk id="29" creationId="{A78ED730-A131-4B88-AEC2-BA79DF79EA7E}"/>
          </ac:spMkLst>
        </pc:spChg>
        <pc:spChg chg="add mod">
          <ac:chgData name="Siniša Vuksan" userId="3af124f9-b8e7-46e3-9422-21ae1d17ac0b" providerId="ADAL" clId="{CF500F58-0978-4086-909D-C9886B6BF704}" dt="2021-10-01T14:04:52.416" v="2606" actId="20577"/>
          <ac:spMkLst>
            <pc:docMk/>
            <pc:sldMk cId="1842316674" sldId="527"/>
            <ac:spMk id="30" creationId="{6B4FB644-13E9-401D-BBF6-7216D1051F99}"/>
          </ac:spMkLst>
        </pc:spChg>
        <pc:spChg chg="add mod">
          <ac:chgData name="Siniša Vuksan" userId="3af124f9-b8e7-46e3-9422-21ae1d17ac0b" providerId="ADAL" clId="{CF500F58-0978-4086-909D-C9886B6BF704}" dt="2021-10-01T14:05:02.669" v="2615" actId="20577"/>
          <ac:spMkLst>
            <pc:docMk/>
            <pc:sldMk cId="1842316674" sldId="527"/>
            <ac:spMk id="31" creationId="{00C5E507-FE98-4AB7-8E2C-8C3CB78A3A9D}"/>
          </ac:spMkLst>
        </pc:spChg>
        <pc:spChg chg="add mod">
          <ac:chgData name="Siniša Vuksan" userId="3af124f9-b8e7-46e3-9422-21ae1d17ac0b" providerId="ADAL" clId="{CF500F58-0978-4086-909D-C9886B6BF704}" dt="2021-10-01T14:05:22.989" v="2638" actId="1038"/>
          <ac:spMkLst>
            <pc:docMk/>
            <pc:sldMk cId="1842316674" sldId="527"/>
            <ac:spMk id="32" creationId="{75215D5E-FC29-4968-A06D-8936551B479D}"/>
          </ac:spMkLst>
        </pc:spChg>
        <pc:picChg chg="mod">
          <ac:chgData name="Siniša Vuksan" userId="3af124f9-b8e7-46e3-9422-21ae1d17ac0b" providerId="ADAL" clId="{CF500F58-0978-4086-909D-C9886B6BF704}" dt="2021-10-01T14:03:04.020" v="2527" actId="1037"/>
          <ac:picMkLst>
            <pc:docMk/>
            <pc:sldMk cId="1842316674" sldId="5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CF500F58-0978-4086-909D-C9886B6BF704}" dt="2021-10-01T10:39:22.705" v="1562" actId="1076"/>
          <ac:picMkLst>
            <pc:docMk/>
            <pc:sldMk cId="1842316674" sldId="527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CF500F58-0978-4086-909D-C9886B6BF704}" dt="2021-10-01T14:16:01.154" v="3020"/>
        <pc:sldMkLst>
          <pc:docMk/>
          <pc:sldMk cId="2462569151" sldId="528"/>
        </pc:sldMkLst>
        <pc:spChg chg="mod">
          <ac:chgData name="Siniša Vuksan" userId="3af124f9-b8e7-46e3-9422-21ae1d17ac0b" providerId="ADAL" clId="{CF500F58-0978-4086-909D-C9886B6BF704}" dt="2021-10-01T14:10:15.553" v="2813" actId="1035"/>
          <ac:spMkLst>
            <pc:docMk/>
            <pc:sldMk cId="2462569151" sldId="528"/>
            <ac:spMk id="6" creationId="{010AB125-9086-4261-98B4-FC5A0801347C}"/>
          </ac:spMkLst>
        </pc:spChg>
        <pc:spChg chg="mod">
          <ac:chgData name="Siniša Vuksan" userId="3af124f9-b8e7-46e3-9422-21ae1d17ac0b" providerId="ADAL" clId="{CF500F58-0978-4086-909D-C9886B6BF704}" dt="2021-10-01T14:07:23.452" v="2650" actId="20577"/>
          <ac:spMkLst>
            <pc:docMk/>
            <pc:sldMk cId="2462569151" sldId="528"/>
            <ac:spMk id="7" creationId="{0256D9EB-C20B-45FA-9F3D-124012366C9E}"/>
          </ac:spMkLst>
        </pc:spChg>
        <pc:spChg chg="mod">
          <ac:chgData name="Siniša Vuksan" userId="3af124f9-b8e7-46e3-9422-21ae1d17ac0b" providerId="ADAL" clId="{CF500F58-0978-4086-909D-C9886B6BF704}" dt="2021-10-01T14:15:05.981" v="2897" actId="20577"/>
          <ac:spMkLst>
            <pc:docMk/>
            <pc:sldMk cId="2462569151" sldId="528"/>
            <ac:spMk id="8" creationId="{C8025E6D-D01D-4BB7-8F6A-13038B75AFBE}"/>
          </ac:spMkLst>
        </pc:spChg>
        <pc:spChg chg="del">
          <ac:chgData name="Siniša Vuksan" userId="3af124f9-b8e7-46e3-9422-21ae1d17ac0b" providerId="ADAL" clId="{CF500F58-0978-4086-909D-C9886B6BF704}" dt="2021-10-01T14:05:54.295" v="2642" actId="478"/>
          <ac:spMkLst>
            <pc:docMk/>
            <pc:sldMk cId="2462569151" sldId="528"/>
            <ac:spMk id="9" creationId="{CD4C5734-9C88-48B1-BA78-91DA0454ED08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10" creationId="{E30CA2C7-30CF-4166-864B-C91FB24B4973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11" creationId="{175FA6F3-B7D4-4C8D-A582-94CFB7409057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12" creationId="{8BFDF61D-51ED-4212-BE00-06FE6A608F24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13" creationId="{8852C5FF-FF71-4609-8C99-831097B19D4E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14" creationId="{1D5FA537-984B-48E8-82C2-3E7C46973195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15" creationId="{96638F73-7DCB-4160-AD7A-EBC2708191D2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16" creationId="{C864D6F2-2692-4646-B191-65A625A310A9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17" creationId="{E52B8942-5E2C-4472-A834-7576E908E461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18" creationId="{A7B7E7AF-0FE1-406F-8232-400CEEE18E9C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19" creationId="{1970CA5B-39C9-449B-B14F-430007FFA51F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21" creationId="{49AE12BA-3BC7-408D-B626-1B8EAC870C2B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22" creationId="{AE5D0B6C-7385-48D2-92DF-515992478188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23" creationId="{89612F3E-406C-4E41-BB8E-75DD6A59247A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24" creationId="{BE9D5BC6-4128-48AD-B6C4-395CD2F8A7A4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25" creationId="{EAED3104-07BB-4E53-ACEB-D7338B4FFB21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26" creationId="{7FFC2C5B-9DF2-40F0-9E49-4A5DA2451511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27" creationId="{6DC559ED-F074-49C9-B829-6B62196893AB}"/>
          </ac:spMkLst>
        </pc:spChg>
        <pc:spChg chg="del">
          <ac:chgData name="Siniša Vuksan" userId="3af124f9-b8e7-46e3-9422-21ae1d17ac0b" providerId="ADAL" clId="{CF500F58-0978-4086-909D-C9886B6BF704}" dt="2021-10-01T14:05:51.291" v="2641" actId="478"/>
          <ac:spMkLst>
            <pc:docMk/>
            <pc:sldMk cId="2462569151" sldId="528"/>
            <ac:spMk id="28" creationId="{380D6622-124C-47E7-963F-156A1922EA56}"/>
          </ac:spMkLst>
        </pc:spChg>
        <pc:spChg chg="add mod">
          <ac:chgData name="Siniša Vuksan" userId="3af124f9-b8e7-46e3-9422-21ae1d17ac0b" providerId="ADAL" clId="{CF500F58-0978-4086-909D-C9886B6BF704}" dt="2021-10-01T14:15:17.999" v="2926" actId="20577"/>
          <ac:spMkLst>
            <pc:docMk/>
            <pc:sldMk cId="2462569151" sldId="528"/>
            <ac:spMk id="29" creationId="{30D084B4-A451-4609-951C-F6777B8608C4}"/>
          </ac:spMkLst>
        </pc:spChg>
        <pc:spChg chg="add mod">
          <ac:chgData name="Siniša Vuksan" userId="3af124f9-b8e7-46e3-9422-21ae1d17ac0b" providerId="ADAL" clId="{CF500F58-0978-4086-909D-C9886B6BF704}" dt="2021-10-01T14:15:34.460" v="2970" actId="20577"/>
          <ac:spMkLst>
            <pc:docMk/>
            <pc:sldMk cId="2462569151" sldId="528"/>
            <ac:spMk id="30" creationId="{3312C29D-BEE2-46A1-B03B-690376B9254B}"/>
          </ac:spMkLst>
        </pc:spChg>
        <pc:spChg chg="add mod">
          <ac:chgData name="Siniša Vuksan" userId="3af124f9-b8e7-46e3-9422-21ae1d17ac0b" providerId="ADAL" clId="{CF500F58-0978-4086-909D-C9886B6BF704}" dt="2021-10-01T14:15:42.759" v="2986" actId="20577"/>
          <ac:spMkLst>
            <pc:docMk/>
            <pc:sldMk cId="2462569151" sldId="528"/>
            <ac:spMk id="31" creationId="{AD4EF442-A299-48E9-B5AF-FAA44F2723FB}"/>
          </ac:spMkLst>
        </pc:spChg>
        <pc:spChg chg="add mod">
          <ac:chgData name="Siniša Vuksan" userId="3af124f9-b8e7-46e3-9422-21ae1d17ac0b" providerId="ADAL" clId="{CF500F58-0978-4086-909D-C9886B6BF704}" dt="2021-10-01T14:15:56.715" v="3019" actId="20577"/>
          <ac:spMkLst>
            <pc:docMk/>
            <pc:sldMk cId="2462569151" sldId="528"/>
            <ac:spMk id="32" creationId="{65C365E5-7C3E-4AAA-8C24-D4F93FECA985}"/>
          </ac:spMkLst>
        </pc:spChg>
        <pc:picChg chg="mod">
          <ac:chgData name="Siniša Vuksan" userId="3af124f9-b8e7-46e3-9422-21ae1d17ac0b" providerId="ADAL" clId="{CF500F58-0978-4086-909D-C9886B6BF704}" dt="2021-10-01T14:08:22.281" v="2653" actId="1076"/>
          <ac:picMkLst>
            <pc:docMk/>
            <pc:sldMk cId="2462569151" sldId="528"/>
            <ac:picMk id="2" creationId="{79AB126F-5218-4223-8FB3-6BD5D18FF2B3}"/>
          </ac:picMkLst>
        </pc:picChg>
        <pc:picChg chg="mod">
          <ac:chgData name="Siniša Vuksan" userId="3af124f9-b8e7-46e3-9422-21ae1d17ac0b" providerId="ADAL" clId="{CF500F58-0978-4086-909D-C9886B6BF704}" dt="2021-10-01T14:06:40.501" v="2644" actId="14826"/>
          <ac:picMkLst>
            <pc:docMk/>
            <pc:sldMk cId="2462569151" sldId="52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CF500F58-0978-4086-909D-C9886B6BF704}" dt="2021-10-01T14:13:34.558" v="2839" actId="1035"/>
          <ac:picMkLst>
            <pc:docMk/>
            <pc:sldMk cId="2462569151" sldId="528"/>
            <ac:picMk id="33" creationId="{DDBA14F4-CB1F-483A-AADC-9C2C69481185}"/>
          </ac:picMkLst>
        </pc:picChg>
        <pc:picChg chg="add mod">
          <ac:chgData name="Siniša Vuksan" userId="3af124f9-b8e7-46e3-9422-21ae1d17ac0b" providerId="ADAL" clId="{CF500F58-0978-4086-909D-C9886B6BF704}" dt="2021-10-01T14:14:04.132" v="2845" actId="1076"/>
          <ac:picMkLst>
            <pc:docMk/>
            <pc:sldMk cId="2462569151" sldId="528"/>
            <ac:picMk id="34" creationId="{6841FA49-8681-4811-8AA7-CE2593DC9579}"/>
          </ac:picMkLst>
        </pc:picChg>
        <pc:picChg chg="add mod">
          <ac:chgData name="Siniša Vuksan" userId="3af124f9-b8e7-46e3-9422-21ae1d17ac0b" providerId="ADAL" clId="{CF500F58-0978-4086-909D-C9886B6BF704}" dt="2021-10-01T14:14:15.736" v="2851" actId="1037"/>
          <ac:picMkLst>
            <pc:docMk/>
            <pc:sldMk cId="2462569151" sldId="528"/>
            <ac:picMk id="35" creationId="{F7962EFA-7364-4BFE-AFBC-9E874A6C08E5}"/>
          </ac:picMkLst>
        </pc:picChg>
        <pc:picChg chg="add mod">
          <ac:chgData name="Siniša Vuksan" userId="3af124f9-b8e7-46e3-9422-21ae1d17ac0b" providerId="ADAL" clId="{CF500F58-0978-4086-909D-C9886B6BF704}" dt="2021-10-01T14:14:33.141" v="2855" actId="1076"/>
          <ac:picMkLst>
            <pc:docMk/>
            <pc:sldMk cId="2462569151" sldId="528"/>
            <ac:picMk id="36" creationId="{E55A32EB-BEBA-4EED-899C-BE0AFA838E25}"/>
          </ac:picMkLst>
        </pc:picChg>
        <pc:picChg chg="add mod">
          <ac:chgData name="Siniša Vuksan" userId="3af124f9-b8e7-46e3-9422-21ae1d17ac0b" providerId="ADAL" clId="{CF500F58-0978-4086-909D-C9886B6BF704}" dt="2021-10-01T14:14:38.905" v="2860" actId="1036"/>
          <ac:picMkLst>
            <pc:docMk/>
            <pc:sldMk cId="2462569151" sldId="528"/>
            <ac:picMk id="37" creationId="{5E9AE3B5-E4A2-47DC-919E-8AED95A2684D}"/>
          </ac:picMkLst>
        </pc:picChg>
        <pc:picChg chg="add mod">
          <ac:chgData name="Siniša Vuksan" userId="3af124f9-b8e7-46e3-9422-21ae1d17ac0b" providerId="ADAL" clId="{CF500F58-0978-4086-909D-C9886B6BF704}" dt="2021-10-01T14:12:38.443" v="2834" actId="1035"/>
          <ac:picMkLst>
            <pc:docMk/>
            <pc:sldMk cId="2462569151" sldId="528"/>
            <ac:picMk id="1026" creationId="{D83C3B1C-3D5A-4551-9EFF-A8235D77C084}"/>
          </ac:picMkLst>
        </pc:picChg>
      </pc:sldChg>
      <pc:sldChg chg="addSp modSp add ord modAnim">
        <pc:chgData name="Siniša Vuksan" userId="3af124f9-b8e7-46e3-9422-21ae1d17ac0b" providerId="ADAL" clId="{CF500F58-0978-4086-909D-C9886B6BF704}" dt="2021-10-01T14:19:51.182" v="3319"/>
        <pc:sldMkLst>
          <pc:docMk/>
          <pc:sldMk cId="2607875055" sldId="529"/>
        </pc:sldMkLst>
        <pc:spChg chg="add mod">
          <ac:chgData name="Siniša Vuksan" userId="3af124f9-b8e7-46e3-9422-21ae1d17ac0b" providerId="ADAL" clId="{CF500F58-0978-4086-909D-C9886B6BF704}" dt="2021-10-01T14:18:30.704" v="3186" actId="20577"/>
          <ac:spMkLst>
            <pc:docMk/>
            <pc:sldMk cId="2607875055" sldId="529"/>
            <ac:spMk id="5" creationId="{6026BC3A-7BD6-46EF-82E0-93AB027B42A5}"/>
          </ac:spMkLst>
        </pc:spChg>
        <pc:spChg chg="mod">
          <ac:chgData name="Siniša Vuksan" userId="3af124f9-b8e7-46e3-9422-21ae1d17ac0b" providerId="ADAL" clId="{CF500F58-0978-4086-909D-C9886B6BF704}" dt="2021-10-01T14:17:19.811" v="3111" actId="20577"/>
          <ac:spMkLst>
            <pc:docMk/>
            <pc:sldMk cId="2607875055" sldId="529"/>
            <ac:spMk id="6" creationId="{010AB125-9086-4261-98B4-FC5A0801347C}"/>
          </ac:spMkLst>
        </pc:spChg>
        <pc:spChg chg="add mod">
          <ac:chgData name="Siniša Vuksan" userId="3af124f9-b8e7-46e3-9422-21ae1d17ac0b" providerId="ADAL" clId="{CF500F58-0978-4086-909D-C9886B6BF704}" dt="2021-10-01T14:18:54.629" v="3217" actId="20577"/>
          <ac:spMkLst>
            <pc:docMk/>
            <pc:sldMk cId="2607875055" sldId="529"/>
            <ac:spMk id="7" creationId="{ECE38104-86C3-4C2D-9523-EDB68FCFFBEA}"/>
          </ac:spMkLst>
        </pc:spChg>
        <pc:spChg chg="add mod">
          <ac:chgData name="Siniša Vuksan" userId="3af124f9-b8e7-46e3-9422-21ae1d17ac0b" providerId="ADAL" clId="{CF500F58-0978-4086-909D-C9886B6BF704}" dt="2021-10-01T14:19:10.856" v="3245" actId="20577"/>
          <ac:spMkLst>
            <pc:docMk/>
            <pc:sldMk cId="2607875055" sldId="529"/>
            <ac:spMk id="8" creationId="{38996F74-2234-4639-907B-B4BD39133291}"/>
          </ac:spMkLst>
        </pc:spChg>
        <pc:spChg chg="add mod">
          <ac:chgData name="Siniša Vuksan" userId="3af124f9-b8e7-46e3-9422-21ae1d17ac0b" providerId="ADAL" clId="{CF500F58-0978-4086-909D-C9886B6BF704}" dt="2021-10-01T14:19:28.726" v="3278" actId="20577"/>
          <ac:spMkLst>
            <pc:docMk/>
            <pc:sldMk cId="2607875055" sldId="529"/>
            <ac:spMk id="9" creationId="{DD91DBD4-85CC-408D-B3C1-9E136225405F}"/>
          </ac:spMkLst>
        </pc:spChg>
        <pc:spChg chg="add mod">
          <ac:chgData name="Siniša Vuksan" userId="3af124f9-b8e7-46e3-9422-21ae1d17ac0b" providerId="ADAL" clId="{CF500F58-0978-4086-909D-C9886B6BF704}" dt="2021-10-01T14:19:48.792" v="3318" actId="20577"/>
          <ac:spMkLst>
            <pc:docMk/>
            <pc:sldMk cId="2607875055" sldId="529"/>
            <ac:spMk id="10" creationId="{663837B8-DBCE-4C01-B258-4F9A9A527425}"/>
          </ac:spMkLst>
        </pc:spChg>
        <pc:picChg chg="mod">
          <ac:chgData name="Siniša Vuksan" userId="3af124f9-b8e7-46e3-9422-21ae1d17ac0b" providerId="ADAL" clId="{CF500F58-0978-4086-909D-C9886B6BF704}" dt="2021-10-01T14:17:26.183" v="3115" actId="1035"/>
          <ac:picMkLst>
            <pc:docMk/>
            <pc:sldMk cId="2607875055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CF500F58-0978-4086-909D-C9886B6BF704}" dt="2021-10-01T14:07:00.243" v="2647" actId="14826"/>
          <ac:picMkLst>
            <pc:docMk/>
            <pc:sldMk cId="2607875055" sldId="529"/>
            <ac:picMk id="4" creationId="{1B2619D9-4F98-4A11-8FFE-57C7EB1F529A}"/>
          </ac:picMkLst>
        </pc:picChg>
      </pc:sldChg>
      <pc:sldChg chg="modSp add ord">
        <pc:chgData name="Siniša Vuksan" userId="3af124f9-b8e7-46e3-9422-21ae1d17ac0b" providerId="ADAL" clId="{CF500F58-0978-4086-909D-C9886B6BF704}" dt="2021-10-01T14:21:43.532" v="3399" actId="1035"/>
        <pc:sldMkLst>
          <pc:docMk/>
          <pc:sldMk cId="899389975" sldId="530"/>
        </pc:sldMkLst>
        <pc:spChg chg="mod">
          <ac:chgData name="Siniša Vuksan" userId="3af124f9-b8e7-46e3-9422-21ae1d17ac0b" providerId="ADAL" clId="{CF500F58-0978-4086-909D-C9886B6BF704}" dt="2021-10-01T14:21:39.985" v="3384" actId="1035"/>
          <ac:spMkLst>
            <pc:docMk/>
            <pc:sldMk cId="899389975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CF500F58-0978-4086-909D-C9886B6BF704}" dt="2021-10-01T14:21:43.532" v="3399" actId="1035"/>
          <ac:picMkLst>
            <pc:docMk/>
            <pc:sldMk cId="899389975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CF500F58-0978-4086-909D-C9886B6BF704}" dt="2021-10-01T14:07:05.547" v="2648" actId="14826"/>
          <ac:picMkLst>
            <pc:docMk/>
            <pc:sldMk cId="899389975" sldId="530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CF500F58-0978-4086-909D-C9886B6BF704}" dt="2021-10-01T14:23:42.227" v="3400" actId="2696"/>
        <pc:sldMkLst>
          <pc:docMk/>
          <pc:sldMk cId="1834413132" sldId="531"/>
        </pc:sldMkLst>
        <pc:spChg chg="mod">
          <ac:chgData name="Siniša Vuksan" userId="3af124f9-b8e7-46e3-9422-21ae1d17ac0b" providerId="ADAL" clId="{CF500F58-0978-4086-909D-C9886B6BF704}" dt="2021-10-01T14:07:27.267" v="2651" actId="20577"/>
          <ac:spMkLst>
            <pc:docMk/>
            <pc:sldMk cId="1834413132" sldId="531"/>
            <ac:spMk id="7" creationId="{0256D9EB-C20B-45FA-9F3D-124012366C9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035/839/58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036/687/738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hyperlink" Target="https://www.e-sfera.hr/dodatni-digitalni-sadrzaji/eb987739-8702-44a9-b126-b0763a58dbe7/assets/audio/06_unit_2__lesson_3__exercise_2.mp3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hyperlink" Target="https://www.e-sfera.hr/dodatni-digitalni-sadrzaji/eb987739-8702-44a9-b126-b0763a58dbe7/assets/audio/07_unit_2__lesson_3__exercise_3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kids.britannica.com/kids/article/Trojan-War/35387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eb987739-8702-44a9-b126-b0763a58dbe7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Inspired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3;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mark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they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left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niOkvir 5">
            <a:extLst>
              <a:ext uri="{FF2B5EF4-FFF2-40B4-BE49-F238E27FC236}">
                <a16:creationId xmlns:a16="http://schemas.microsoft.com/office/drawing/2014/main" id="{DB79F19A-0F0F-47E5-BC63-658BB2EEEDB5}"/>
              </a:ext>
            </a:extLst>
          </p:cNvPr>
          <p:cNvSpPr txBox="1"/>
          <p:nvPr/>
        </p:nvSpPr>
        <p:spPr>
          <a:xfrm>
            <a:off x="1712335" y="1382286"/>
            <a:ext cx="995074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82650"/>
            <a:r>
              <a:rPr lang="hr-HR" sz="2000" dirty="0" err="1"/>
              <a:t>check</a:t>
            </a:r>
            <a:r>
              <a:rPr lang="hr-HR" sz="2000" dirty="0"/>
              <a:t> - </a:t>
            </a:r>
            <a:r>
              <a:rPr lang="hr-HR" sz="2000" dirty="0" err="1"/>
              <a:t>check</a:t>
            </a:r>
            <a:r>
              <a:rPr lang="hr-HR" sz="2000" dirty="0" err="1">
                <a:solidFill>
                  <a:srgbClr val="FF0000"/>
                </a:solidFill>
              </a:rPr>
              <a:t>ed</a:t>
            </a:r>
            <a:r>
              <a:rPr lang="hr-HR" sz="2000" dirty="0">
                <a:solidFill>
                  <a:srgbClr val="FF0000"/>
                </a:solidFill>
              </a:rPr>
              <a:t>		</a:t>
            </a:r>
            <a:r>
              <a:rPr lang="hr-HR" sz="2000" i="1" dirty="0"/>
              <a:t>- većina glagola dobiva nastavak –</a:t>
            </a:r>
            <a:r>
              <a:rPr lang="hr-HR" sz="2000" i="1" dirty="0" err="1"/>
              <a:t>ed</a:t>
            </a:r>
            <a:endParaRPr lang="hr-HR" sz="2000" i="1" dirty="0"/>
          </a:p>
          <a:p>
            <a:pPr defTabSz="882650"/>
            <a:endParaRPr lang="hr-HR" sz="2000" dirty="0"/>
          </a:p>
          <a:p>
            <a:pPr defTabSz="882650"/>
            <a:r>
              <a:rPr lang="hr-HR" sz="2000" dirty="0" err="1"/>
              <a:t>arrive</a:t>
            </a:r>
            <a:r>
              <a:rPr lang="hr-HR" sz="2000" dirty="0"/>
              <a:t> - </a:t>
            </a:r>
            <a:r>
              <a:rPr lang="hr-HR" sz="2000" dirty="0" err="1"/>
              <a:t>arriv</a:t>
            </a:r>
            <a:r>
              <a:rPr lang="hr-HR" sz="2000" dirty="0" err="1">
                <a:solidFill>
                  <a:schemeClr val="bg1">
                    <a:lumMod val="50000"/>
                  </a:schemeClr>
                </a:solidFill>
              </a:rPr>
              <a:t>e</a:t>
            </a:r>
            <a:r>
              <a:rPr lang="hr-HR" sz="2000" dirty="0" err="1">
                <a:solidFill>
                  <a:srgbClr val="FF0000"/>
                </a:solidFill>
              </a:rPr>
              <a:t>d</a:t>
            </a:r>
            <a:r>
              <a:rPr lang="hr-HR" sz="2000" dirty="0">
                <a:solidFill>
                  <a:srgbClr val="FF0000"/>
                </a:solidFill>
              </a:rPr>
              <a:t>		</a:t>
            </a:r>
            <a:r>
              <a:rPr lang="hr-HR" sz="2000" i="1" dirty="0"/>
              <a:t>- glagoli koji završavaju na –e dobivaju nastavak –d</a:t>
            </a:r>
          </a:p>
          <a:p>
            <a:pPr defTabSz="882650"/>
            <a:endParaRPr lang="hr-HR" sz="2000" dirty="0">
              <a:solidFill>
                <a:srgbClr val="FF0000"/>
              </a:solidFill>
            </a:endParaRPr>
          </a:p>
          <a:p>
            <a:pPr defTabSz="882650"/>
            <a:r>
              <a:rPr lang="hr-HR" sz="2000" dirty="0"/>
              <a:t>grab - </a:t>
            </a:r>
            <a:r>
              <a:rPr lang="hr-HR" sz="2000" dirty="0" err="1"/>
              <a:t>grab</a:t>
            </a:r>
            <a:r>
              <a:rPr lang="hr-HR" sz="2000" b="1" u="sng" dirty="0" err="1">
                <a:solidFill>
                  <a:srgbClr val="FF0000"/>
                </a:solidFill>
              </a:rPr>
              <a:t>b</a:t>
            </a:r>
            <a:r>
              <a:rPr lang="hr-HR" sz="2000" dirty="0" err="1">
                <a:solidFill>
                  <a:srgbClr val="FF0000"/>
                </a:solidFill>
              </a:rPr>
              <a:t>ed</a:t>
            </a:r>
            <a:r>
              <a:rPr lang="hr-HR" sz="2000" dirty="0">
                <a:solidFill>
                  <a:srgbClr val="FF0000"/>
                </a:solidFill>
              </a:rPr>
              <a:t> 		</a:t>
            </a:r>
            <a:r>
              <a:rPr lang="hr-HR" sz="2000" i="1" dirty="0"/>
              <a:t>- glagoli koji završavaju na kratki samoglasnik i </a:t>
            </a:r>
            <a:br>
              <a:rPr lang="hr-HR" sz="2000" i="1" dirty="0"/>
            </a:br>
            <a:r>
              <a:rPr lang="hr-HR" sz="2000" i="1" dirty="0"/>
              <a:t>			suglasnik poduplavaju zadnji suglasnik te dobivaju </a:t>
            </a:r>
            <a:br>
              <a:rPr lang="hr-HR" sz="2000" i="1" dirty="0"/>
            </a:br>
            <a:r>
              <a:rPr lang="hr-HR" sz="2000" i="1" dirty="0"/>
              <a:t>			nastavak –</a:t>
            </a:r>
            <a:r>
              <a:rPr lang="hr-HR" sz="2000" i="1" dirty="0" err="1"/>
              <a:t>ed</a:t>
            </a:r>
            <a:endParaRPr lang="hr-HR" sz="2000" i="1" dirty="0"/>
          </a:p>
          <a:p>
            <a:pPr defTabSz="882650"/>
            <a:endParaRPr lang="hr-HR" sz="2000" dirty="0">
              <a:solidFill>
                <a:srgbClr val="FF0000"/>
              </a:solidFill>
            </a:endParaRPr>
          </a:p>
          <a:p>
            <a:pPr defTabSz="882650"/>
            <a:r>
              <a:rPr lang="hr-HR" sz="2000" dirty="0" err="1"/>
              <a:t>travel</a:t>
            </a:r>
            <a:r>
              <a:rPr lang="hr-HR" sz="2000" dirty="0"/>
              <a:t> - </a:t>
            </a:r>
            <a:r>
              <a:rPr lang="hr-HR" sz="2000" dirty="0" err="1"/>
              <a:t>travel</a:t>
            </a:r>
            <a:r>
              <a:rPr lang="hr-HR" sz="2000" b="1" u="sng" dirty="0" err="1">
                <a:solidFill>
                  <a:srgbClr val="FF0000"/>
                </a:solidFill>
              </a:rPr>
              <a:t>l</a:t>
            </a:r>
            <a:r>
              <a:rPr lang="hr-HR" sz="2000" dirty="0" err="1">
                <a:solidFill>
                  <a:srgbClr val="FF0000"/>
                </a:solidFill>
              </a:rPr>
              <a:t>ed</a:t>
            </a:r>
            <a:r>
              <a:rPr lang="hr-HR" sz="2000" dirty="0">
                <a:solidFill>
                  <a:srgbClr val="FF0000"/>
                </a:solidFill>
              </a:rPr>
              <a:t>		</a:t>
            </a:r>
            <a:r>
              <a:rPr lang="hr-HR" sz="2000" i="1" dirty="0"/>
              <a:t>- glagoli koji završavaju na –l, poduplavaju –l te </a:t>
            </a:r>
            <a:br>
              <a:rPr lang="hr-HR" sz="2000" i="1" dirty="0"/>
            </a:br>
            <a:r>
              <a:rPr lang="hr-HR" sz="2000" i="1" dirty="0"/>
              <a:t>			dobivaju nastavak –</a:t>
            </a:r>
            <a:r>
              <a:rPr lang="hr-HR" sz="2000" i="1" dirty="0" err="1"/>
              <a:t>ed</a:t>
            </a:r>
            <a:endParaRPr lang="hr-HR" sz="2000" dirty="0">
              <a:solidFill>
                <a:srgbClr val="FF0000"/>
              </a:solidFill>
            </a:endParaRPr>
          </a:p>
          <a:p>
            <a:pPr defTabSz="882650"/>
            <a:endParaRPr lang="hr-HR" sz="2000" dirty="0">
              <a:solidFill>
                <a:srgbClr val="FF0000"/>
              </a:solidFill>
            </a:endParaRPr>
          </a:p>
          <a:p>
            <a:pPr defTabSz="882650"/>
            <a:r>
              <a:rPr lang="hr-HR" sz="2000" dirty="0" err="1"/>
              <a:t>tr</a:t>
            </a:r>
            <a:r>
              <a:rPr lang="hr-HR" sz="2000" b="1" u="sng" dirty="0" err="1"/>
              <a:t>y</a:t>
            </a:r>
            <a:r>
              <a:rPr lang="hr-HR" sz="2000" dirty="0"/>
              <a:t> - </a:t>
            </a:r>
            <a:r>
              <a:rPr lang="hr-HR" sz="2000" dirty="0" err="1"/>
              <a:t>tr</a:t>
            </a:r>
            <a:r>
              <a:rPr lang="hr-HR" sz="2000" b="1" u="sng" dirty="0" err="1">
                <a:solidFill>
                  <a:srgbClr val="FF0000"/>
                </a:solidFill>
              </a:rPr>
              <a:t>i</a:t>
            </a:r>
            <a:r>
              <a:rPr lang="hr-HR" sz="2000" dirty="0" err="1">
                <a:solidFill>
                  <a:srgbClr val="FF0000"/>
                </a:solidFill>
              </a:rPr>
              <a:t>ed</a:t>
            </a:r>
            <a:r>
              <a:rPr lang="hr-HR" sz="2000" dirty="0">
                <a:solidFill>
                  <a:srgbClr val="FF0000"/>
                </a:solidFill>
              </a:rPr>
              <a:t>		</a:t>
            </a:r>
            <a:r>
              <a:rPr lang="hr-HR" sz="2000" i="1" dirty="0"/>
              <a:t>- glagoli koji završavaju na suglasnik + y, brišu –y te </a:t>
            </a:r>
            <a:br>
              <a:rPr lang="hr-HR" sz="2000" i="1" dirty="0"/>
            </a:br>
            <a:r>
              <a:rPr lang="hr-HR" sz="2000" i="1" dirty="0"/>
              <a:t>			dobivaju nastavak –</a:t>
            </a:r>
            <a:r>
              <a:rPr lang="hr-HR" sz="2000" i="1" dirty="0" err="1"/>
              <a:t>ied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30529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1" y="0"/>
            <a:ext cx="4814655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9" y="865498"/>
            <a:ext cx="6578858" cy="54057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037295" y="937218"/>
            <a:ext cx="4967088" cy="565306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PAST SIMPLE </a:t>
            </a:r>
            <a:r>
              <a:rPr lang="hr-HR" sz="2000" i="1" dirty="0"/>
              <a:t>upotrebljavamo kako bismo izrazili:</a:t>
            </a:r>
          </a:p>
          <a:p>
            <a:pPr marL="0" indent="0">
              <a:buNone/>
            </a:pPr>
            <a:r>
              <a:rPr lang="hr-HR" sz="2000" i="1" dirty="0"/>
              <a:t>- radnje koje su se dogodile u točno određenom trenutku u prošlosti.</a:t>
            </a:r>
          </a:p>
          <a:p>
            <a:pPr marL="0" indent="0">
              <a:buNone/>
            </a:pPr>
            <a:r>
              <a:rPr lang="en-US" sz="2000" b="1" dirty="0"/>
              <a:t>The Big Bang occurred 13.7 million years</a:t>
            </a:r>
            <a:r>
              <a:rPr lang="hr-HR" sz="2000" b="1" dirty="0"/>
              <a:t> </a:t>
            </a:r>
            <a:r>
              <a:rPr lang="en-US" sz="2000" b="1" dirty="0"/>
              <a:t>ago.</a:t>
            </a:r>
          </a:p>
          <a:p>
            <a:pPr marL="0" indent="0">
              <a:buNone/>
            </a:pPr>
            <a:r>
              <a:rPr lang="hr-HR" sz="2000" i="1" dirty="0"/>
              <a:t>- radnju koja se ponavljala u prošlosti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People made pottery and cooked food in it.</a:t>
            </a:r>
          </a:p>
          <a:p>
            <a:pPr marL="0" indent="0">
              <a:buNone/>
            </a:pPr>
            <a:r>
              <a:rPr lang="hr-HR" sz="2000" i="1" dirty="0"/>
              <a:t>- nešto što je bilo istina u određenom vremenu prošlosti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Homo sapiens kept animals on the farms.</a:t>
            </a:r>
          </a:p>
          <a:p>
            <a:pPr marL="0" indent="0">
              <a:buNone/>
            </a:pPr>
            <a:r>
              <a:rPr lang="hr-HR" sz="2000" i="1" dirty="0"/>
              <a:t>Pravilni glagoli/</a:t>
            </a:r>
            <a:r>
              <a:rPr lang="en-US" sz="2000" b="1" i="1" dirty="0"/>
              <a:t>Regular verbs</a:t>
            </a:r>
            <a:r>
              <a:rPr lang="hr-HR" sz="2000" i="1" dirty="0"/>
              <a:t> dobivaju nastavak –d/</a:t>
            </a:r>
            <a:r>
              <a:rPr lang="hr-HR" sz="2000" i="1" dirty="0" err="1"/>
              <a:t>ed</a:t>
            </a:r>
            <a:r>
              <a:rPr lang="hr-HR" sz="2000" i="1" dirty="0"/>
              <a:t>:</a:t>
            </a:r>
          </a:p>
          <a:p>
            <a:pPr marL="0" indent="0">
              <a:buNone/>
            </a:pPr>
            <a:r>
              <a:rPr lang="en-US" sz="2000" b="1" i="1" dirty="0"/>
              <a:t>cook + ed</a:t>
            </a:r>
          </a:p>
          <a:p>
            <a:pPr marL="0" indent="0">
              <a:buNone/>
            </a:pPr>
            <a:r>
              <a:rPr lang="hr-HR" sz="2000" i="1" dirty="0"/>
              <a:t>Nepravilni glagoli/</a:t>
            </a:r>
            <a:r>
              <a:rPr lang="en-US" sz="2000" b="1" i="1" dirty="0"/>
              <a:t>Irregular verbs</a:t>
            </a:r>
            <a:r>
              <a:rPr lang="hr-HR" sz="2000" i="1" dirty="0"/>
              <a:t> ne dobivaju nastavak –d/</a:t>
            </a:r>
            <a:r>
              <a:rPr lang="hr-HR" sz="2000" i="1" dirty="0" err="1"/>
              <a:t>ed</a:t>
            </a:r>
            <a:r>
              <a:rPr lang="hr-HR" sz="2000" i="1" dirty="0"/>
              <a:t>:</a:t>
            </a:r>
          </a:p>
          <a:p>
            <a:pPr marL="0" indent="0">
              <a:buNone/>
            </a:pPr>
            <a:r>
              <a:rPr lang="en-US" sz="2000" b="1" i="1" dirty="0"/>
              <a:t>make → made</a:t>
            </a:r>
            <a:endParaRPr lang="hr-HR" sz="2000" b="1" i="1" dirty="0"/>
          </a:p>
        </p:txBody>
      </p:sp>
    </p:spTree>
    <p:extLst>
      <p:ext uri="{BB962C8B-B14F-4D97-AF65-F5344CB8AC3E}">
        <p14:creationId xmlns:p14="http://schemas.microsoft.com/office/powerpoint/2010/main" val="120878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" y="-1"/>
            <a:ext cx="4844593" cy="688188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50" y="1159763"/>
            <a:ext cx="9518567" cy="55404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835" y="449031"/>
            <a:ext cx="7365853" cy="5852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past simple form of the verbs in brackets.</a:t>
            </a:r>
            <a:r>
              <a:rPr lang="hr-HR" sz="2000" b="1" dirty="0"/>
              <a:t> </a:t>
            </a:r>
            <a:r>
              <a:rPr lang="hr-HR" sz="2000" i="1" dirty="0"/>
              <a:t>Nadopuni tekst glagolima u </a:t>
            </a:r>
            <a:r>
              <a:rPr lang="hr-HR" sz="2000" b="1" i="1" dirty="0"/>
              <a:t>Past </a:t>
            </a:r>
            <a:r>
              <a:rPr lang="hr-HR" sz="2000" b="1" i="1" dirty="0" err="1"/>
              <a:t>Simple</a:t>
            </a:r>
            <a:r>
              <a:rPr lang="hr-HR" sz="2000" b="1" i="1" dirty="0"/>
              <a:t> </a:t>
            </a:r>
            <a:r>
              <a:rPr lang="hr-HR" sz="2000" i="1" dirty="0"/>
              <a:t>obliku.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8025E6D-D01D-4BB7-8F6A-13038B75AFBE}"/>
              </a:ext>
            </a:extLst>
          </p:cNvPr>
          <p:cNvSpPr txBox="1">
            <a:spLocks/>
          </p:cNvSpPr>
          <p:nvPr/>
        </p:nvSpPr>
        <p:spPr>
          <a:xfrm>
            <a:off x="2960014" y="1842187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D4C5734-9C88-48B1-BA78-91DA0454ED08}"/>
              </a:ext>
            </a:extLst>
          </p:cNvPr>
          <p:cNvSpPr txBox="1">
            <a:spLocks/>
          </p:cNvSpPr>
          <p:nvPr/>
        </p:nvSpPr>
        <p:spPr>
          <a:xfrm>
            <a:off x="4259960" y="2144531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woke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30CA2C7-30CF-4166-864B-C91FB24B4973}"/>
              </a:ext>
            </a:extLst>
          </p:cNvPr>
          <p:cNvSpPr txBox="1">
            <a:spLocks/>
          </p:cNvSpPr>
          <p:nvPr/>
        </p:nvSpPr>
        <p:spPr>
          <a:xfrm>
            <a:off x="3391475" y="2462375"/>
            <a:ext cx="12639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washed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75FA6F3-B7D4-4C8D-A582-94CFB7409057}"/>
              </a:ext>
            </a:extLst>
          </p:cNvPr>
          <p:cNvSpPr txBox="1">
            <a:spLocks/>
          </p:cNvSpPr>
          <p:nvPr/>
        </p:nvSpPr>
        <p:spPr>
          <a:xfrm>
            <a:off x="3608255" y="2773684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BFDF61D-51ED-4212-BE00-06FE6A608F24}"/>
              </a:ext>
            </a:extLst>
          </p:cNvPr>
          <p:cNvSpPr txBox="1">
            <a:spLocks/>
          </p:cNvSpPr>
          <p:nvPr/>
        </p:nvSpPr>
        <p:spPr>
          <a:xfrm>
            <a:off x="3149740" y="3091528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took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852C5FF-FF71-4609-8C99-831097B19D4E}"/>
              </a:ext>
            </a:extLst>
          </p:cNvPr>
          <p:cNvSpPr txBox="1">
            <a:spLocks/>
          </p:cNvSpPr>
          <p:nvPr/>
        </p:nvSpPr>
        <p:spPr>
          <a:xfrm>
            <a:off x="3534361" y="3411191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needed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D5FA537-984B-48E8-82C2-3E7C46973195}"/>
              </a:ext>
            </a:extLst>
          </p:cNvPr>
          <p:cNvSpPr txBox="1">
            <a:spLocks/>
          </p:cNvSpPr>
          <p:nvPr/>
        </p:nvSpPr>
        <p:spPr>
          <a:xfrm>
            <a:off x="5395182" y="3713535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saw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6638F73-7DCB-4160-AD7A-EBC2708191D2}"/>
              </a:ext>
            </a:extLst>
          </p:cNvPr>
          <p:cNvSpPr txBox="1">
            <a:spLocks/>
          </p:cNvSpPr>
          <p:nvPr/>
        </p:nvSpPr>
        <p:spPr>
          <a:xfrm>
            <a:off x="5217519" y="4025934"/>
            <a:ext cx="151497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say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864D6F2-2692-4646-B191-65A625A310A9}"/>
              </a:ext>
            </a:extLst>
          </p:cNvPr>
          <p:cNvSpPr txBox="1">
            <a:spLocks/>
          </p:cNvSpPr>
          <p:nvPr/>
        </p:nvSpPr>
        <p:spPr>
          <a:xfrm>
            <a:off x="5015276" y="4356355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noticed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E52B8942-5E2C-4472-A834-7576E908E461}"/>
              </a:ext>
            </a:extLst>
          </p:cNvPr>
          <p:cNvSpPr txBox="1">
            <a:spLocks/>
          </p:cNvSpPr>
          <p:nvPr/>
        </p:nvSpPr>
        <p:spPr>
          <a:xfrm>
            <a:off x="2771755" y="4983896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bought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7B7E7AF-0FE1-406F-8232-400CEEE18E9C}"/>
              </a:ext>
            </a:extLst>
          </p:cNvPr>
          <p:cNvSpPr txBox="1">
            <a:spLocks/>
          </p:cNvSpPr>
          <p:nvPr/>
        </p:nvSpPr>
        <p:spPr>
          <a:xfrm>
            <a:off x="3361777" y="5291762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smiled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1970CA5B-39C9-449B-B14F-430007FFA51F}"/>
              </a:ext>
            </a:extLst>
          </p:cNvPr>
          <p:cNvSpPr txBox="1">
            <a:spLocks/>
          </p:cNvSpPr>
          <p:nvPr/>
        </p:nvSpPr>
        <p:spPr>
          <a:xfrm>
            <a:off x="2746525" y="5610216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met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49AE12BA-3BC7-408D-B626-1B8EAC870C2B}"/>
              </a:ext>
            </a:extLst>
          </p:cNvPr>
          <p:cNvSpPr txBox="1">
            <a:spLocks/>
          </p:cNvSpPr>
          <p:nvPr/>
        </p:nvSpPr>
        <p:spPr>
          <a:xfrm>
            <a:off x="3352815" y="5923839"/>
            <a:ext cx="144279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introduced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AE5D0B6C-7385-48D2-92DF-515992478188}"/>
              </a:ext>
            </a:extLst>
          </p:cNvPr>
          <p:cNvSpPr txBox="1">
            <a:spLocks/>
          </p:cNvSpPr>
          <p:nvPr/>
        </p:nvSpPr>
        <p:spPr>
          <a:xfrm>
            <a:off x="3084650" y="6251167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89612F3E-406C-4E41-BB8E-75DD6A59247A}"/>
              </a:ext>
            </a:extLst>
          </p:cNvPr>
          <p:cNvSpPr txBox="1">
            <a:spLocks/>
          </p:cNvSpPr>
          <p:nvPr/>
        </p:nvSpPr>
        <p:spPr>
          <a:xfrm>
            <a:off x="7806090" y="4080812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asked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BE9D5BC6-4128-48AD-B6C4-395CD2F8A7A4}"/>
              </a:ext>
            </a:extLst>
          </p:cNvPr>
          <p:cNvSpPr txBox="1">
            <a:spLocks/>
          </p:cNvSpPr>
          <p:nvPr/>
        </p:nvSpPr>
        <p:spPr>
          <a:xfrm>
            <a:off x="7630854" y="4723543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met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EAED3104-07BB-4E53-ACEB-D7338B4FFB21}"/>
              </a:ext>
            </a:extLst>
          </p:cNvPr>
          <p:cNvSpPr txBox="1">
            <a:spLocks/>
          </p:cNvSpPr>
          <p:nvPr/>
        </p:nvSpPr>
        <p:spPr>
          <a:xfrm>
            <a:off x="7169654" y="5024322"/>
            <a:ext cx="132888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brought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7FFC2C5B-9DF2-40F0-9E49-4A5DA2451511}"/>
              </a:ext>
            </a:extLst>
          </p:cNvPr>
          <p:cNvSpPr txBox="1">
            <a:spLocks/>
          </p:cNvSpPr>
          <p:nvPr/>
        </p:nvSpPr>
        <p:spPr>
          <a:xfrm>
            <a:off x="7620639" y="5343731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spent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6DC559ED-F074-49C9-B829-6B62196893AB}"/>
              </a:ext>
            </a:extLst>
          </p:cNvPr>
          <p:cNvSpPr txBox="1">
            <a:spLocks/>
          </p:cNvSpPr>
          <p:nvPr/>
        </p:nvSpPr>
        <p:spPr>
          <a:xfrm>
            <a:off x="8355106" y="5662855"/>
            <a:ext cx="1047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waited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380D6622-124C-47E7-963F-156A1922EA56}"/>
              </a:ext>
            </a:extLst>
          </p:cNvPr>
          <p:cNvSpPr txBox="1">
            <a:spLocks/>
          </p:cNvSpPr>
          <p:nvPr/>
        </p:nvSpPr>
        <p:spPr>
          <a:xfrm>
            <a:off x="8073773" y="5982122"/>
            <a:ext cx="15347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show</a:t>
            </a:r>
          </a:p>
        </p:txBody>
      </p:sp>
    </p:spTree>
    <p:extLst>
      <p:ext uri="{BB962C8B-B14F-4D97-AF65-F5344CB8AC3E}">
        <p14:creationId xmlns:p14="http://schemas.microsoft.com/office/powerpoint/2010/main" val="395048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" y="-18046"/>
            <a:ext cx="4841856" cy="687604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324963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Why didn’t she show up? Make up the rest of the legend. Remember to use the past simple. Also, in legends, everything is possible – half-humans, half-horses or gods that do impossible things.</a:t>
            </a:r>
            <a:br>
              <a:rPr lang="hr-HR" sz="2000" b="1" dirty="0"/>
            </a:br>
            <a:r>
              <a:rPr lang="hr-HR" sz="2000" i="1" dirty="0"/>
              <a:t>Zašto se nije pojavila? Izmisli ostatak legende. Koristi Past </a:t>
            </a:r>
            <a:r>
              <a:rPr lang="hr-HR" sz="2000" i="1" dirty="0" err="1"/>
              <a:t>Simple</a:t>
            </a:r>
            <a:r>
              <a:rPr lang="hr-HR" sz="2000" i="1" dirty="0"/>
              <a:t>. U legendama je sve moguće – stvorenja koja su pola čovjek, pola konj ili bogovi koji mogu učiniti izvanredne stvari.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288" y="2405807"/>
            <a:ext cx="9980286" cy="34100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511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" y="-18046"/>
            <a:ext cx="4841856" cy="687604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7767" y="1185575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what </a:t>
            </a:r>
            <a:r>
              <a:rPr lang="en-US" sz="2000" b="1" dirty="0" err="1"/>
              <a:t>Damasos</a:t>
            </a:r>
            <a:r>
              <a:rPr lang="en-US" sz="2000" b="1" dirty="0"/>
              <a:t> did and didn't do yesterday.</a:t>
            </a:r>
            <a:br>
              <a:rPr lang="hr-HR" sz="2000" b="1" dirty="0"/>
            </a:br>
            <a:r>
              <a:rPr lang="hr-HR" sz="2000" i="1" dirty="0"/>
              <a:t>Napiši što je </a:t>
            </a:r>
            <a:r>
              <a:rPr lang="hr-HR" sz="2000" i="1" dirty="0" err="1"/>
              <a:t>Damasos</a:t>
            </a:r>
            <a:r>
              <a:rPr lang="hr-HR" sz="2000" i="1" dirty="0"/>
              <a:t> učinio ili nije učinio jučer.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29" y="1891554"/>
            <a:ext cx="11256315" cy="34526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A6221-D1B5-4CCC-9FE8-AD7DDA2F9988}"/>
              </a:ext>
            </a:extLst>
          </p:cNvPr>
          <p:cNvSpPr txBox="1">
            <a:spLocks/>
          </p:cNvSpPr>
          <p:nvPr/>
        </p:nvSpPr>
        <p:spPr>
          <a:xfrm>
            <a:off x="4017850" y="3473764"/>
            <a:ext cx="786935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He </a:t>
            </a: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make </a:t>
            </a:r>
            <a:r>
              <a:rPr lang="hr-HR" sz="2200" i="1" dirty="0" err="1">
                <a:solidFill>
                  <a:srgbClr val="FF0000"/>
                </a:solidFill>
              </a:rPr>
              <a:t>spinach</a:t>
            </a:r>
            <a:r>
              <a:rPr lang="hr-HR" sz="2200" i="1" dirty="0">
                <a:solidFill>
                  <a:srgbClr val="FF0000"/>
                </a:solidFill>
              </a:rPr>
              <a:t> for </a:t>
            </a:r>
            <a:r>
              <a:rPr lang="hr-HR" sz="2200" i="1" dirty="0" err="1">
                <a:solidFill>
                  <a:srgbClr val="FF0000"/>
                </a:solidFill>
              </a:rPr>
              <a:t>lunch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7E79A92-A405-4AFB-819E-4246BA3A1C46}"/>
              </a:ext>
            </a:extLst>
          </p:cNvPr>
          <p:cNvSpPr txBox="1">
            <a:spLocks/>
          </p:cNvSpPr>
          <p:nvPr/>
        </p:nvSpPr>
        <p:spPr>
          <a:xfrm>
            <a:off x="4017850" y="3955236"/>
            <a:ext cx="786935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He </a:t>
            </a:r>
            <a:r>
              <a:rPr lang="hr-HR" sz="2200" i="1" dirty="0" err="1">
                <a:solidFill>
                  <a:srgbClr val="FF0000"/>
                </a:solidFill>
              </a:rPr>
              <a:t>took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swim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in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river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6196375-1362-479C-A3B9-DEA7E6DB3590}"/>
              </a:ext>
            </a:extLst>
          </p:cNvPr>
          <p:cNvSpPr txBox="1">
            <a:spLocks/>
          </p:cNvSpPr>
          <p:nvPr/>
        </p:nvSpPr>
        <p:spPr>
          <a:xfrm>
            <a:off x="2662518" y="4439741"/>
            <a:ext cx="92246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He </a:t>
            </a: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go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war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10C9526-EBFB-4F1D-891E-01C9EA554985}"/>
              </a:ext>
            </a:extLst>
          </p:cNvPr>
          <p:cNvSpPr txBox="1">
            <a:spLocks/>
          </p:cNvSpPr>
          <p:nvPr/>
        </p:nvSpPr>
        <p:spPr>
          <a:xfrm>
            <a:off x="3409560" y="4939927"/>
            <a:ext cx="786935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He ate </a:t>
            </a:r>
            <a:r>
              <a:rPr lang="hr-HR" sz="2200" i="1" dirty="0" err="1">
                <a:solidFill>
                  <a:srgbClr val="FF0000"/>
                </a:solidFill>
              </a:rPr>
              <a:t>an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apple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pie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072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" y="-14694"/>
            <a:ext cx="4839920" cy="687188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73" y="1057978"/>
            <a:ext cx="7193189" cy="55759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646074" y="1057978"/>
            <a:ext cx="4317954" cy="3462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the past simple form of the verbs below in the correct column.</a:t>
            </a:r>
            <a:r>
              <a:rPr lang="hr-HR" sz="2000" b="1" dirty="0"/>
              <a:t> </a:t>
            </a:r>
            <a:r>
              <a:rPr lang="hr-HR" sz="2000" i="1" dirty="0"/>
              <a:t>Razvrstaj glagole u tablicu i zapiši njihov </a:t>
            </a:r>
            <a:r>
              <a:rPr lang="hr-HR" sz="2000" b="1" i="1" dirty="0"/>
              <a:t>Past </a:t>
            </a:r>
            <a:r>
              <a:rPr lang="hr-HR" sz="2000" b="1" i="1" dirty="0" err="1"/>
              <a:t>Simple</a:t>
            </a:r>
            <a:r>
              <a:rPr lang="hr-HR" sz="2000" b="1" i="1" dirty="0"/>
              <a:t> </a:t>
            </a:r>
            <a:r>
              <a:rPr lang="hr-HR" sz="2000" i="1" dirty="0"/>
              <a:t>oblik.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54EEC89-D1B0-469E-9805-BA4E44C0FE01}"/>
              </a:ext>
            </a:extLst>
          </p:cNvPr>
          <p:cNvSpPr txBox="1">
            <a:spLocks/>
          </p:cNvSpPr>
          <p:nvPr/>
        </p:nvSpPr>
        <p:spPr>
          <a:xfrm>
            <a:off x="3939621" y="3498764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worried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601B0BE-72AF-4FBF-95B4-098858B3A680}"/>
              </a:ext>
            </a:extLst>
          </p:cNvPr>
          <p:cNvSpPr txBox="1">
            <a:spLocks/>
          </p:cNvSpPr>
          <p:nvPr/>
        </p:nvSpPr>
        <p:spPr>
          <a:xfrm>
            <a:off x="442400" y="3491755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7365484-22D3-495B-9094-379BF3505443}"/>
              </a:ext>
            </a:extLst>
          </p:cNvPr>
          <p:cNvSpPr txBox="1">
            <a:spLocks/>
          </p:cNvSpPr>
          <p:nvPr/>
        </p:nvSpPr>
        <p:spPr>
          <a:xfrm>
            <a:off x="1733806" y="3545544"/>
            <a:ext cx="1708137" cy="1609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called</a:t>
            </a:r>
            <a:endParaRPr lang="hr-HR" sz="1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missed</a:t>
            </a:r>
            <a:endParaRPr lang="hr-HR" sz="1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visited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4EE799-E08B-4686-A3AC-0BE5F01E5EE6}"/>
              </a:ext>
            </a:extLst>
          </p:cNvPr>
          <p:cNvSpPr txBox="1">
            <a:spLocks/>
          </p:cNvSpPr>
          <p:nvPr/>
        </p:nvSpPr>
        <p:spPr>
          <a:xfrm>
            <a:off x="3939621" y="3746889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cried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A6B7E7C-1FA8-4732-946C-CBEB67E3FBB2}"/>
              </a:ext>
            </a:extLst>
          </p:cNvPr>
          <p:cNvSpPr txBox="1">
            <a:spLocks/>
          </p:cNvSpPr>
          <p:nvPr/>
        </p:nvSpPr>
        <p:spPr>
          <a:xfrm>
            <a:off x="1733805" y="4172928"/>
            <a:ext cx="1708137" cy="1609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repeated</a:t>
            </a:r>
            <a:endParaRPr lang="hr-HR" sz="1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climbed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3A6D83A-B464-47A5-933B-9E714487274A}"/>
              </a:ext>
            </a:extLst>
          </p:cNvPr>
          <p:cNvSpPr txBox="1">
            <a:spLocks/>
          </p:cNvSpPr>
          <p:nvPr/>
        </p:nvSpPr>
        <p:spPr>
          <a:xfrm>
            <a:off x="3899146" y="3993828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studied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A169E8C-9D68-4575-AC83-41F78D49989F}"/>
              </a:ext>
            </a:extLst>
          </p:cNvPr>
          <p:cNvSpPr txBox="1">
            <a:spLocks/>
          </p:cNvSpPr>
          <p:nvPr/>
        </p:nvSpPr>
        <p:spPr>
          <a:xfrm>
            <a:off x="401925" y="3746889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liked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E7125A6-AA24-435D-B391-954AB94DBF0F}"/>
              </a:ext>
            </a:extLst>
          </p:cNvPr>
          <p:cNvSpPr txBox="1">
            <a:spLocks/>
          </p:cNvSpPr>
          <p:nvPr/>
        </p:nvSpPr>
        <p:spPr>
          <a:xfrm>
            <a:off x="3905873" y="4228695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7C18722-0640-4B64-9612-E817DF29FC45}"/>
              </a:ext>
            </a:extLst>
          </p:cNvPr>
          <p:cNvSpPr txBox="1">
            <a:spLocks/>
          </p:cNvSpPr>
          <p:nvPr/>
        </p:nvSpPr>
        <p:spPr>
          <a:xfrm>
            <a:off x="1733805" y="4554443"/>
            <a:ext cx="1708137" cy="1609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mixed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67E67480-A2FD-45E5-8A78-7AF7DD132929}"/>
              </a:ext>
            </a:extLst>
          </p:cNvPr>
          <p:cNvSpPr txBox="1">
            <a:spLocks/>
          </p:cNvSpPr>
          <p:nvPr/>
        </p:nvSpPr>
        <p:spPr>
          <a:xfrm>
            <a:off x="5699045" y="3482672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rubbed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9B9EE783-B948-427A-8962-B1FB9B62C9E2}"/>
              </a:ext>
            </a:extLst>
          </p:cNvPr>
          <p:cNvSpPr txBox="1">
            <a:spLocks/>
          </p:cNvSpPr>
          <p:nvPr/>
        </p:nvSpPr>
        <p:spPr>
          <a:xfrm>
            <a:off x="1713441" y="4736365"/>
            <a:ext cx="1708137" cy="1609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washed</a:t>
            </a:r>
            <a:endParaRPr lang="hr-HR" sz="1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started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4A852CAC-77DC-4F53-9879-BBB6C0D0F4A1}"/>
              </a:ext>
            </a:extLst>
          </p:cNvPr>
          <p:cNvSpPr txBox="1">
            <a:spLocks/>
          </p:cNvSpPr>
          <p:nvPr/>
        </p:nvSpPr>
        <p:spPr>
          <a:xfrm>
            <a:off x="3885508" y="4461509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carried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68E3B30D-7C58-4442-B9C3-2DE74BFBC3F3}"/>
              </a:ext>
            </a:extLst>
          </p:cNvPr>
          <p:cNvSpPr txBox="1">
            <a:spLocks/>
          </p:cNvSpPr>
          <p:nvPr/>
        </p:nvSpPr>
        <p:spPr>
          <a:xfrm>
            <a:off x="5701225" y="3735754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stopped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0399631B-9DDF-4EF1-9B53-99DDFCE875D9}"/>
              </a:ext>
            </a:extLst>
          </p:cNvPr>
          <p:cNvSpPr txBox="1">
            <a:spLocks/>
          </p:cNvSpPr>
          <p:nvPr/>
        </p:nvSpPr>
        <p:spPr>
          <a:xfrm>
            <a:off x="1722601" y="5121688"/>
            <a:ext cx="1708137" cy="1609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looked</a:t>
            </a:r>
            <a:endParaRPr lang="hr-HR" sz="1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stayed</a:t>
            </a:r>
            <a:endParaRPr lang="hr-HR" sz="1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cleaned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74AB6CE0-E22E-40C7-8E9C-EA43910027C0}"/>
              </a:ext>
            </a:extLst>
          </p:cNvPr>
          <p:cNvSpPr txBox="1">
            <a:spLocks/>
          </p:cNvSpPr>
          <p:nvPr/>
        </p:nvSpPr>
        <p:spPr>
          <a:xfrm>
            <a:off x="3851760" y="4703076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married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FAEBDBAA-B63F-446D-9E63-82369782FCD1}"/>
              </a:ext>
            </a:extLst>
          </p:cNvPr>
          <p:cNvSpPr txBox="1">
            <a:spLocks/>
          </p:cNvSpPr>
          <p:nvPr/>
        </p:nvSpPr>
        <p:spPr>
          <a:xfrm>
            <a:off x="1693077" y="5744348"/>
            <a:ext cx="1708137" cy="1609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listened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19087E00-0D64-4BDD-93D9-F4BAC89DE2C0}"/>
              </a:ext>
            </a:extLst>
          </p:cNvPr>
          <p:cNvSpPr txBox="1">
            <a:spLocks/>
          </p:cNvSpPr>
          <p:nvPr/>
        </p:nvSpPr>
        <p:spPr>
          <a:xfrm>
            <a:off x="5707217" y="3988689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travelled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A6437918-535C-4EFA-935E-3E57D7EA2922}"/>
              </a:ext>
            </a:extLst>
          </p:cNvPr>
          <p:cNvSpPr txBox="1">
            <a:spLocks/>
          </p:cNvSpPr>
          <p:nvPr/>
        </p:nvSpPr>
        <p:spPr>
          <a:xfrm>
            <a:off x="1742507" y="5917202"/>
            <a:ext cx="1708137" cy="1609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opened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8C8B24C9-7289-4B89-9F10-92C31E80C96A}"/>
              </a:ext>
            </a:extLst>
          </p:cNvPr>
          <p:cNvSpPr txBox="1">
            <a:spLocks/>
          </p:cNvSpPr>
          <p:nvPr/>
        </p:nvSpPr>
        <p:spPr>
          <a:xfrm>
            <a:off x="5707217" y="4203989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planned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0CB72BC2-13CC-4680-8133-BE33AB89E2D5}"/>
              </a:ext>
            </a:extLst>
          </p:cNvPr>
          <p:cNvSpPr txBox="1">
            <a:spLocks/>
          </p:cNvSpPr>
          <p:nvPr/>
        </p:nvSpPr>
        <p:spPr>
          <a:xfrm>
            <a:off x="452886" y="3988688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decided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847DE3C0-4DE2-4F2D-AE33-7F8E18A76D3C}"/>
              </a:ext>
            </a:extLst>
          </p:cNvPr>
          <p:cNvSpPr txBox="1">
            <a:spLocks/>
          </p:cNvSpPr>
          <p:nvPr/>
        </p:nvSpPr>
        <p:spPr>
          <a:xfrm>
            <a:off x="1740268" y="6077769"/>
            <a:ext cx="1708137" cy="1609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finished</a:t>
            </a:r>
            <a:endParaRPr lang="hr-HR" sz="1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played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6C8917C0-F15F-48F3-AE30-ADAD5AB8B6DA}"/>
              </a:ext>
            </a:extLst>
          </p:cNvPr>
          <p:cNvSpPr txBox="1">
            <a:spLocks/>
          </p:cNvSpPr>
          <p:nvPr/>
        </p:nvSpPr>
        <p:spPr>
          <a:xfrm>
            <a:off x="2594336" y="3545544"/>
            <a:ext cx="1708137" cy="1609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asked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133D4196-66AE-430C-9AD7-1146E7DFFE32}"/>
              </a:ext>
            </a:extLst>
          </p:cNvPr>
          <p:cNvSpPr txBox="1">
            <a:spLocks/>
          </p:cNvSpPr>
          <p:nvPr/>
        </p:nvSpPr>
        <p:spPr>
          <a:xfrm>
            <a:off x="442932" y="4203989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phoned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EB688F91-2E4D-4D26-974C-65D45FE06963}"/>
              </a:ext>
            </a:extLst>
          </p:cNvPr>
          <p:cNvSpPr txBox="1">
            <a:spLocks/>
          </p:cNvSpPr>
          <p:nvPr/>
        </p:nvSpPr>
        <p:spPr>
          <a:xfrm>
            <a:off x="452885" y="4436965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lived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E140AB54-4E29-42A3-A65A-114CCBBC1E28}"/>
              </a:ext>
            </a:extLst>
          </p:cNvPr>
          <p:cNvSpPr txBox="1">
            <a:spLocks/>
          </p:cNvSpPr>
          <p:nvPr/>
        </p:nvSpPr>
        <p:spPr>
          <a:xfrm>
            <a:off x="489535" y="4643430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arrived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448E5C6A-E641-4070-AA37-0F6775160315}"/>
              </a:ext>
            </a:extLst>
          </p:cNvPr>
          <p:cNvSpPr txBox="1">
            <a:spLocks/>
          </p:cNvSpPr>
          <p:nvPr/>
        </p:nvSpPr>
        <p:spPr>
          <a:xfrm>
            <a:off x="2585874" y="3761900"/>
            <a:ext cx="1708137" cy="1609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talked</a:t>
            </a:r>
            <a:endParaRPr lang="hr-HR" sz="1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walked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41" name="Pravokutnik 40">
            <a:extLst>
              <a:ext uri="{FF2B5EF4-FFF2-40B4-BE49-F238E27FC236}">
                <a16:creationId xmlns:a16="http://schemas.microsoft.com/office/drawing/2014/main" id="{5EFB0D3E-83FB-43A1-8F44-F88DEBD901ED}"/>
              </a:ext>
            </a:extLst>
          </p:cNvPr>
          <p:cNvSpPr/>
          <p:nvPr/>
        </p:nvSpPr>
        <p:spPr>
          <a:xfrm>
            <a:off x="7700029" y="5385819"/>
            <a:ext cx="417659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: </a:t>
            </a:r>
            <a:r>
              <a:rPr lang="hr-HR" sz="2000" i="1" dirty="0"/>
              <a:t>Uvježbaj naučeno: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https://wordwall.net/play/12035/839/584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771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 build="p"/>
      <p:bldP spid="11" grpId="0"/>
      <p:bldP spid="13" grpId="0" build="p"/>
      <p:bldP spid="14" grpId="0"/>
      <p:bldP spid="15" grpId="0"/>
      <p:bldP spid="16" grpId="0"/>
      <p:bldP spid="19" grpId="0" build="p"/>
      <p:bldP spid="20" grpId="0"/>
      <p:bldP spid="22" grpId="0" build="p"/>
      <p:bldP spid="24" grpId="0"/>
      <p:bldP spid="25" grpId="0"/>
      <p:bldP spid="27" grpId="0" build="p"/>
      <p:bldP spid="28" grpId="0"/>
      <p:bldP spid="30" grpId="0" build="p"/>
      <p:bldP spid="31" grpId="0"/>
      <p:bldP spid="32" grpId="0" build="p"/>
      <p:bldP spid="33" grpId="0"/>
      <p:bldP spid="34" grpId="0"/>
      <p:bldP spid="35" grpId="0" build="p"/>
      <p:bldP spid="36" grpId="0" build="p"/>
      <p:bldP spid="37" grpId="0"/>
      <p:bldP spid="38" grpId="0"/>
      <p:bldP spid="39" grpId="0"/>
      <p:bldP spid="40" grpId="0" build="p"/>
      <p:bldP spid="4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" y="-17340"/>
            <a:ext cx="4841856" cy="687463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7767" y="0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chart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tablicu nepravilnih glagola.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13" y="735104"/>
            <a:ext cx="10539268" cy="49766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0F74B9F2-C4D6-4DAC-BCEB-C987784BF847}"/>
              </a:ext>
            </a:extLst>
          </p:cNvPr>
          <p:cNvSpPr txBox="1">
            <a:spLocks/>
          </p:cNvSpPr>
          <p:nvPr/>
        </p:nvSpPr>
        <p:spPr>
          <a:xfrm>
            <a:off x="3239391" y="1752600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beat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67B7310-1007-49A5-8A38-1AAE0641517A}"/>
              </a:ext>
            </a:extLst>
          </p:cNvPr>
          <p:cNvSpPr txBox="1">
            <a:spLocks/>
          </p:cNvSpPr>
          <p:nvPr/>
        </p:nvSpPr>
        <p:spPr>
          <a:xfrm>
            <a:off x="3239391" y="2150391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bit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07B8EB9-5CDD-40C3-BD80-0EB062C5F40E}"/>
              </a:ext>
            </a:extLst>
          </p:cNvPr>
          <p:cNvSpPr txBox="1">
            <a:spLocks/>
          </p:cNvSpPr>
          <p:nvPr/>
        </p:nvSpPr>
        <p:spPr>
          <a:xfrm>
            <a:off x="3239390" y="2602731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burnt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03903E6-05FE-4FD5-806F-C7FE59B72756}"/>
              </a:ext>
            </a:extLst>
          </p:cNvPr>
          <p:cNvSpPr txBox="1">
            <a:spLocks/>
          </p:cNvSpPr>
          <p:nvPr/>
        </p:nvSpPr>
        <p:spPr>
          <a:xfrm>
            <a:off x="3239390" y="3018218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CE873E2-E7D6-42A7-809D-410B5BF63822}"/>
              </a:ext>
            </a:extLst>
          </p:cNvPr>
          <p:cNvSpPr txBox="1">
            <a:spLocks/>
          </p:cNvSpPr>
          <p:nvPr/>
        </p:nvSpPr>
        <p:spPr>
          <a:xfrm>
            <a:off x="825032" y="3495342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draw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995856D-A4BA-4BB1-93A9-3D2C2D941905}"/>
              </a:ext>
            </a:extLst>
          </p:cNvPr>
          <p:cNvSpPr txBox="1">
            <a:spLocks/>
          </p:cNvSpPr>
          <p:nvPr/>
        </p:nvSpPr>
        <p:spPr>
          <a:xfrm>
            <a:off x="825032" y="3874444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freeze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1B78554-F82F-4861-8294-084C6AD8F15D}"/>
              </a:ext>
            </a:extLst>
          </p:cNvPr>
          <p:cNvSpPr txBox="1">
            <a:spLocks/>
          </p:cNvSpPr>
          <p:nvPr/>
        </p:nvSpPr>
        <p:spPr>
          <a:xfrm>
            <a:off x="3338548" y="4355475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grew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A4B6DFD-C407-471A-9C67-DC67EAE280FF}"/>
              </a:ext>
            </a:extLst>
          </p:cNvPr>
          <p:cNvSpPr txBox="1">
            <a:spLocks/>
          </p:cNvSpPr>
          <p:nvPr/>
        </p:nvSpPr>
        <p:spPr>
          <a:xfrm>
            <a:off x="3338547" y="4763162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held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3E46C52-5D3B-4B7D-8932-5A5BC3C5592C}"/>
              </a:ext>
            </a:extLst>
          </p:cNvPr>
          <p:cNvSpPr txBox="1">
            <a:spLocks/>
          </p:cNvSpPr>
          <p:nvPr/>
        </p:nvSpPr>
        <p:spPr>
          <a:xfrm>
            <a:off x="825032" y="5202745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bring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98BCAE-E382-4C95-9615-7446F52EEC02}"/>
              </a:ext>
            </a:extLst>
          </p:cNvPr>
          <p:cNvSpPr txBox="1">
            <a:spLocks/>
          </p:cNvSpPr>
          <p:nvPr/>
        </p:nvSpPr>
        <p:spPr>
          <a:xfrm>
            <a:off x="8643592" y="1743691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kept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8CB33CFF-AE99-456A-BA64-CE66D3CA6C7A}"/>
              </a:ext>
            </a:extLst>
          </p:cNvPr>
          <p:cNvSpPr txBox="1">
            <a:spLocks/>
          </p:cNvSpPr>
          <p:nvPr/>
        </p:nvSpPr>
        <p:spPr>
          <a:xfrm>
            <a:off x="8649906" y="2186251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began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671DE34-8E27-4AB5-ABA8-1D18BD1D1C2B}"/>
              </a:ext>
            </a:extLst>
          </p:cNvPr>
          <p:cNvSpPr txBox="1">
            <a:spLocks/>
          </p:cNvSpPr>
          <p:nvPr/>
        </p:nvSpPr>
        <p:spPr>
          <a:xfrm>
            <a:off x="8656220" y="2601213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fell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7E626667-1364-49E6-B865-6AF6BA3E2A55}"/>
              </a:ext>
            </a:extLst>
          </p:cNvPr>
          <p:cNvSpPr txBox="1">
            <a:spLocks/>
          </p:cNvSpPr>
          <p:nvPr/>
        </p:nvSpPr>
        <p:spPr>
          <a:xfrm>
            <a:off x="6090858" y="3045872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hear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609E8669-FABA-4901-8201-0FD1DD0CCAF0}"/>
              </a:ext>
            </a:extLst>
          </p:cNvPr>
          <p:cNvSpPr txBox="1">
            <a:spLocks/>
          </p:cNvSpPr>
          <p:nvPr/>
        </p:nvSpPr>
        <p:spPr>
          <a:xfrm>
            <a:off x="6090858" y="3460242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hurt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C60559CA-9774-4635-89F6-2964FB1CCBD8}"/>
              </a:ext>
            </a:extLst>
          </p:cNvPr>
          <p:cNvSpPr txBox="1">
            <a:spLocks/>
          </p:cNvSpPr>
          <p:nvPr/>
        </p:nvSpPr>
        <p:spPr>
          <a:xfrm>
            <a:off x="8652557" y="3894917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sank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D037FA69-3233-4587-B8D3-25617CBB599E}"/>
              </a:ext>
            </a:extLst>
          </p:cNvPr>
          <p:cNvSpPr txBox="1">
            <a:spLocks/>
          </p:cNvSpPr>
          <p:nvPr/>
        </p:nvSpPr>
        <p:spPr>
          <a:xfrm>
            <a:off x="8652557" y="4300914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sped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41E56EC-F0F9-4075-873A-930E8AA5BDF6}"/>
              </a:ext>
            </a:extLst>
          </p:cNvPr>
          <p:cNvSpPr txBox="1">
            <a:spLocks/>
          </p:cNvSpPr>
          <p:nvPr/>
        </p:nvSpPr>
        <p:spPr>
          <a:xfrm>
            <a:off x="6139041" y="4763162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think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3289DA06-F64A-4375-A631-05635EAC5A33}"/>
              </a:ext>
            </a:extLst>
          </p:cNvPr>
          <p:cNvSpPr txBox="1">
            <a:spLocks/>
          </p:cNvSpPr>
          <p:nvPr/>
        </p:nvSpPr>
        <p:spPr>
          <a:xfrm>
            <a:off x="8643592" y="5168076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taught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Pravokutnik 23">
            <a:extLst>
              <a:ext uri="{FF2B5EF4-FFF2-40B4-BE49-F238E27FC236}">
                <a16:creationId xmlns:a16="http://schemas.microsoft.com/office/drawing/2014/main" id="{E23DA57D-7F48-4F13-BAFB-E1F862293399}"/>
              </a:ext>
            </a:extLst>
          </p:cNvPr>
          <p:cNvSpPr/>
          <p:nvPr/>
        </p:nvSpPr>
        <p:spPr>
          <a:xfrm>
            <a:off x="4853785" y="6181160"/>
            <a:ext cx="70288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: </a:t>
            </a:r>
            <a:r>
              <a:rPr lang="hr-HR" sz="2000" i="1" dirty="0"/>
              <a:t>Uvježbaj naučeno: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https://wordwall.net/play/12036/687/738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5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14655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22" y="412366"/>
            <a:ext cx="7186176" cy="63661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655859" y="937218"/>
            <a:ext cx="4348524" cy="5653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about Ancient Greece.</a:t>
            </a:r>
            <a:r>
              <a:rPr lang="hr-HR" sz="2000" b="1" dirty="0"/>
              <a:t> </a:t>
            </a:r>
            <a:r>
              <a:rPr lang="en-US" sz="2000" b="1" dirty="0"/>
              <a:t>Fill in the gaps with the past simple form of the verbs in brackets.</a:t>
            </a:r>
            <a:br>
              <a:rPr lang="hr-HR" sz="2000" i="1" dirty="0"/>
            </a:br>
            <a:r>
              <a:rPr lang="hr-HR" sz="2000" i="1" dirty="0"/>
              <a:t>Pročitaj tekst o antičkoj Grčkoj i nadopuni tekst glagolima u Past </a:t>
            </a:r>
            <a:r>
              <a:rPr lang="hr-HR" sz="2000" i="1" dirty="0" err="1"/>
              <a:t>Simple</a:t>
            </a:r>
            <a:r>
              <a:rPr lang="hr-HR" sz="2000" i="1" dirty="0"/>
              <a:t> obliku glagola iz zagrade.</a:t>
            </a:r>
            <a:endParaRPr lang="en-US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A37912C-D2A4-445E-826C-C6FED8409A69}"/>
              </a:ext>
            </a:extLst>
          </p:cNvPr>
          <p:cNvSpPr txBox="1">
            <a:spLocks/>
          </p:cNvSpPr>
          <p:nvPr/>
        </p:nvSpPr>
        <p:spPr>
          <a:xfrm>
            <a:off x="1142809" y="946183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17455C5-892C-412A-80EB-772522745A6B}"/>
              </a:ext>
            </a:extLst>
          </p:cNvPr>
          <p:cNvSpPr txBox="1">
            <a:spLocks/>
          </p:cNvSpPr>
          <p:nvPr/>
        </p:nvSpPr>
        <p:spPr>
          <a:xfrm>
            <a:off x="2035409" y="1144263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DBCDF64-3C5A-4936-8C17-E75E96310181}"/>
              </a:ext>
            </a:extLst>
          </p:cNvPr>
          <p:cNvSpPr txBox="1">
            <a:spLocks/>
          </p:cNvSpPr>
          <p:nvPr/>
        </p:nvSpPr>
        <p:spPr>
          <a:xfrm>
            <a:off x="147571" y="1562278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fought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25FBF8B-3C93-4FC9-A86D-882A17E2E285}"/>
              </a:ext>
            </a:extLst>
          </p:cNvPr>
          <p:cNvSpPr txBox="1">
            <a:spLocks/>
          </p:cNvSpPr>
          <p:nvPr/>
        </p:nvSpPr>
        <p:spPr>
          <a:xfrm>
            <a:off x="101621" y="1755449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united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69E961A-04EE-4424-AF91-2D4D734D1418}"/>
              </a:ext>
            </a:extLst>
          </p:cNvPr>
          <p:cNvSpPr txBox="1">
            <a:spLocks/>
          </p:cNvSpPr>
          <p:nvPr/>
        </p:nvSpPr>
        <p:spPr>
          <a:xfrm>
            <a:off x="802150" y="2765980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told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B2BA9189-B47B-4744-A4E8-284357DD3624}"/>
              </a:ext>
            </a:extLst>
          </p:cNvPr>
          <p:cNvSpPr txBox="1">
            <a:spLocks/>
          </p:cNvSpPr>
          <p:nvPr/>
        </p:nvSpPr>
        <p:spPr>
          <a:xfrm>
            <a:off x="44580" y="3178346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created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2A196313-D96E-48D3-80CB-2F70DBE270A7}"/>
              </a:ext>
            </a:extLst>
          </p:cNvPr>
          <p:cNvSpPr txBox="1">
            <a:spLocks/>
          </p:cNvSpPr>
          <p:nvPr/>
        </p:nvSpPr>
        <p:spPr>
          <a:xfrm>
            <a:off x="1175335" y="3393140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brought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694BA24E-D68B-4BBC-A459-CE34989FE365}"/>
              </a:ext>
            </a:extLst>
          </p:cNvPr>
          <p:cNvSpPr txBox="1">
            <a:spLocks/>
          </p:cNvSpPr>
          <p:nvPr/>
        </p:nvSpPr>
        <p:spPr>
          <a:xfrm>
            <a:off x="101621" y="3801423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brought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5BFB79D-E60B-42A0-9C83-BE752A9645B5}"/>
              </a:ext>
            </a:extLst>
          </p:cNvPr>
          <p:cNvSpPr txBox="1">
            <a:spLocks/>
          </p:cNvSpPr>
          <p:nvPr/>
        </p:nvSpPr>
        <p:spPr>
          <a:xfrm>
            <a:off x="1492547" y="4004326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caused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411A11D-831B-4888-9CC6-FF3C3ACB254F}"/>
              </a:ext>
            </a:extLst>
          </p:cNvPr>
          <p:cNvSpPr txBox="1">
            <a:spLocks/>
          </p:cNvSpPr>
          <p:nvPr/>
        </p:nvSpPr>
        <p:spPr>
          <a:xfrm>
            <a:off x="1129265" y="4421005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held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5C7BC03-9C15-432B-983A-858E976307EE}"/>
              </a:ext>
            </a:extLst>
          </p:cNvPr>
          <p:cNvSpPr txBox="1">
            <a:spLocks/>
          </p:cNvSpPr>
          <p:nvPr/>
        </p:nvSpPr>
        <p:spPr>
          <a:xfrm>
            <a:off x="1175334" y="4819554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took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BA638DE1-C3AB-4BA0-B41D-9538148E237F}"/>
              </a:ext>
            </a:extLst>
          </p:cNvPr>
          <p:cNvSpPr txBox="1">
            <a:spLocks/>
          </p:cNvSpPr>
          <p:nvPr/>
        </p:nvSpPr>
        <p:spPr>
          <a:xfrm>
            <a:off x="962516" y="5231593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wore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93BD5B41-E6EB-46F1-AEB9-A3257A54205B}"/>
              </a:ext>
            </a:extLst>
          </p:cNvPr>
          <p:cNvSpPr txBox="1">
            <a:spLocks/>
          </p:cNvSpPr>
          <p:nvPr/>
        </p:nvSpPr>
        <p:spPr>
          <a:xfrm>
            <a:off x="932266" y="5643959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4F4679CF-D204-4766-9A37-1761167CAFEE}"/>
              </a:ext>
            </a:extLst>
          </p:cNvPr>
          <p:cNvSpPr txBox="1">
            <a:spLocks/>
          </p:cNvSpPr>
          <p:nvPr/>
        </p:nvSpPr>
        <p:spPr>
          <a:xfrm>
            <a:off x="2271547" y="5855500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didn’t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E7196CF1-385D-4260-940D-97DF0DA50636}"/>
              </a:ext>
            </a:extLst>
          </p:cNvPr>
          <p:cNvSpPr txBox="1">
            <a:spLocks/>
          </p:cNvSpPr>
          <p:nvPr/>
        </p:nvSpPr>
        <p:spPr>
          <a:xfrm>
            <a:off x="1652031" y="6056339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thought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600235D9-FFCB-4C14-BF32-DD422BC1F776}"/>
              </a:ext>
            </a:extLst>
          </p:cNvPr>
          <p:cNvSpPr txBox="1">
            <a:spLocks/>
          </p:cNvSpPr>
          <p:nvPr/>
        </p:nvSpPr>
        <p:spPr>
          <a:xfrm>
            <a:off x="424204" y="6264591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contained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18E763B6-EA08-45DC-A287-8495836A6B66}"/>
              </a:ext>
            </a:extLst>
          </p:cNvPr>
          <p:cNvSpPr txBox="1">
            <a:spLocks/>
          </p:cNvSpPr>
          <p:nvPr/>
        </p:nvSpPr>
        <p:spPr>
          <a:xfrm>
            <a:off x="3642072" y="943188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Did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know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C2F72BD3-2CEB-45D3-B258-B64D6F59F1E7}"/>
              </a:ext>
            </a:extLst>
          </p:cNvPr>
          <p:cNvSpPr txBox="1">
            <a:spLocks/>
          </p:cNvSpPr>
          <p:nvPr/>
        </p:nvSpPr>
        <p:spPr>
          <a:xfrm>
            <a:off x="3990007" y="1349583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loved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B29C75C6-26FD-4F49-9C89-BCDC4ABF9544}"/>
              </a:ext>
            </a:extLst>
          </p:cNvPr>
          <p:cNvSpPr txBox="1">
            <a:spLocks/>
          </p:cNvSpPr>
          <p:nvPr/>
        </p:nvSpPr>
        <p:spPr>
          <a:xfrm>
            <a:off x="4559096" y="1572130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85BB08C6-4505-4C62-9BA8-F6EFAF879D4A}"/>
              </a:ext>
            </a:extLst>
          </p:cNvPr>
          <p:cNvSpPr txBox="1">
            <a:spLocks/>
          </p:cNvSpPr>
          <p:nvPr/>
        </p:nvSpPr>
        <p:spPr>
          <a:xfrm>
            <a:off x="4965425" y="1788844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acted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A21452F9-4BF5-4FED-B02E-8970C6A390E6}"/>
              </a:ext>
            </a:extLst>
          </p:cNvPr>
          <p:cNvSpPr txBox="1">
            <a:spLocks/>
          </p:cNvSpPr>
          <p:nvPr/>
        </p:nvSpPr>
        <p:spPr>
          <a:xfrm>
            <a:off x="4795982" y="1996455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wore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A78ED730-A131-4B88-AEC2-BA79DF79EA7E}"/>
              </a:ext>
            </a:extLst>
          </p:cNvPr>
          <p:cNvSpPr txBox="1">
            <a:spLocks/>
          </p:cNvSpPr>
          <p:nvPr/>
        </p:nvSpPr>
        <p:spPr>
          <a:xfrm>
            <a:off x="4446747" y="2408821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invented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6B4FB644-13E9-401D-BBF6-7216D1051F99}"/>
              </a:ext>
            </a:extLst>
          </p:cNvPr>
          <p:cNvSpPr txBox="1">
            <a:spLocks/>
          </p:cNvSpPr>
          <p:nvPr/>
        </p:nvSpPr>
        <p:spPr>
          <a:xfrm>
            <a:off x="5669210" y="2828665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said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00C5E507-FE98-4AB7-8E2C-8C3CB78A3A9D}"/>
              </a:ext>
            </a:extLst>
          </p:cNvPr>
          <p:cNvSpPr txBox="1">
            <a:spLocks/>
          </p:cNvSpPr>
          <p:nvPr/>
        </p:nvSpPr>
        <p:spPr>
          <a:xfrm>
            <a:off x="4339372" y="3262486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told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75215D5E-FC29-4968-A06D-8936551B479D}"/>
              </a:ext>
            </a:extLst>
          </p:cNvPr>
          <p:cNvSpPr txBox="1">
            <a:spLocks/>
          </p:cNvSpPr>
          <p:nvPr/>
        </p:nvSpPr>
        <p:spPr>
          <a:xfrm>
            <a:off x="5610402" y="3465306"/>
            <a:ext cx="17081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did</a:t>
            </a:r>
            <a:r>
              <a:rPr lang="hr-HR" sz="1800" i="1" dirty="0">
                <a:solidFill>
                  <a:srgbClr val="FF0000"/>
                </a:solidFill>
              </a:rPr>
              <a:t> he </a:t>
            </a:r>
            <a:r>
              <a:rPr lang="hr-HR" sz="1800" i="1" dirty="0" err="1">
                <a:solidFill>
                  <a:srgbClr val="FF0000"/>
                </a:solidFill>
              </a:rPr>
              <a:t>mean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31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" y="0"/>
            <a:ext cx="4830941" cy="688188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296" y="2223326"/>
            <a:ext cx="9518567" cy="2999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7767" y="1509945"/>
            <a:ext cx="7365853" cy="5852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Find</a:t>
            </a:r>
            <a:r>
              <a:rPr lang="hr-HR" sz="2000" b="1" dirty="0"/>
              <a:t> a </a:t>
            </a:r>
            <a:r>
              <a:rPr lang="hr-HR" sz="2000" b="1" dirty="0" err="1"/>
              <a:t>mistake</a:t>
            </a:r>
            <a:r>
              <a:rPr lang="hr-HR" sz="2000" b="1" dirty="0"/>
              <a:t>, </a:t>
            </a:r>
            <a:r>
              <a:rPr lang="hr-HR" sz="2000" b="1" dirty="0" err="1"/>
              <a:t>underline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Pronađi grešku, podcrtaj ju i ispravi rečenicu.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8025E6D-D01D-4BB7-8F6A-13038B75AFBE}"/>
              </a:ext>
            </a:extLst>
          </p:cNvPr>
          <p:cNvSpPr txBox="1">
            <a:spLocks/>
          </p:cNvSpPr>
          <p:nvPr/>
        </p:nvSpPr>
        <p:spPr>
          <a:xfrm>
            <a:off x="6495287" y="2807725"/>
            <a:ext cx="544557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hear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from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Jenny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yesterday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30D084B4-A451-4609-951C-F6777B8608C4}"/>
              </a:ext>
            </a:extLst>
          </p:cNvPr>
          <p:cNvSpPr txBox="1">
            <a:spLocks/>
          </p:cNvSpPr>
          <p:nvPr/>
        </p:nvSpPr>
        <p:spPr>
          <a:xfrm>
            <a:off x="5939474" y="3272257"/>
            <a:ext cx="592083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Why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buy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sandwich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3312C29D-BEE2-46A1-B03B-690376B9254B}"/>
              </a:ext>
            </a:extLst>
          </p:cNvPr>
          <p:cNvSpPr txBox="1">
            <a:spLocks/>
          </p:cNvSpPr>
          <p:nvPr/>
        </p:nvSpPr>
        <p:spPr>
          <a:xfrm>
            <a:off x="6703738" y="3739575"/>
            <a:ext cx="523712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How </a:t>
            </a:r>
            <a:r>
              <a:rPr lang="hr-HR" sz="2200" i="1" dirty="0" err="1">
                <a:solidFill>
                  <a:srgbClr val="FF0000"/>
                </a:solidFill>
              </a:rPr>
              <a:t>many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times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I </a:t>
            </a:r>
            <a:r>
              <a:rPr lang="hr-HR" sz="2200" i="1" dirty="0" err="1">
                <a:solidFill>
                  <a:srgbClr val="FF0000"/>
                </a:solidFill>
              </a:rPr>
              <a:t>tell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be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quiet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AD4EF442-A299-48E9-B5AF-FAA44F2723FB}"/>
              </a:ext>
            </a:extLst>
          </p:cNvPr>
          <p:cNvSpPr txBox="1">
            <a:spLocks/>
          </p:cNvSpPr>
          <p:nvPr/>
        </p:nvSpPr>
        <p:spPr>
          <a:xfrm>
            <a:off x="4585803" y="4214465"/>
            <a:ext cx="73550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Why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she</a:t>
            </a:r>
            <a:r>
              <a:rPr lang="hr-HR" sz="2200" i="1" dirty="0">
                <a:solidFill>
                  <a:srgbClr val="FF0000"/>
                </a:solidFill>
              </a:rPr>
              <a:t> sad?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65C365E5-7C3E-4AAA-8C24-D4F93FECA985}"/>
              </a:ext>
            </a:extLst>
          </p:cNvPr>
          <p:cNvSpPr txBox="1">
            <a:spLocks/>
          </p:cNvSpPr>
          <p:nvPr/>
        </p:nvSpPr>
        <p:spPr>
          <a:xfrm>
            <a:off x="6262202" y="4671425"/>
            <a:ext cx="56786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see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my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brother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yesterday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D83C3B1C-3D5A-4551-9EFF-A8235D77C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619" y="3052651"/>
            <a:ext cx="704181" cy="18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Vidi izvornu sliku">
            <a:extLst>
              <a:ext uri="{FF2B5EF4-FFF2-40B4-BE49-F238E27FC236}">
                <a16:creationId xmlns:a16="http://schemas.microsoft.com/office/drawing/2014/main" id="{DDBA14F4-CB1F-483A-AADC-9C2C69481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28" y="3508703"/>
            <a:ext cx="1217637" cy="31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Vidi izvornu sliku">
            <a:extLst>
              <a:ext uri="{FF2B5EF4-FFF2-40B4-BE49-F238E27FC236}">
                <a16:creationId xmlns:a16="http://schemas.microsoft.com/office/drawing/2014/main" id="{6841FA49-8681-4811-8AA7-CE2593DC9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059" y="3997094"/>
            <a:ext cx="704181" cy="18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Vidi izvornu sliku">
            <a:extLst>
              <a:ext uri="{FF2B5EF4-FFF2-40B4-BE49-F238E27FC236}">
                <a16:creationId xmlns:a16="http://schemas.microsoft.com/office/drawing/2014/main" id="{F7962EFA-7364-4BFE-AFBC-9E874A6C0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059" y="4487679"/>
            <a:ext cx="704181" cy="18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Vidi izvornu sliku">
            <a:extLst>
              <a:ext uri="{FF2B5EF4-FFF2-40B4-BE49-F238E27FC236}">
                <a16:creationId xmlns:a16="http://schemas.microsoft.com/office/drawing/2014/main" id="{E55A32EB-BEBA-4EED-899C-BE0AFA838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347" y="4928944"/>
            <a:ext cx="704181" cy="18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Vidi izvornu sliku">
            <a:extLst>
              <a:ext uri="{FF2B5EF4-FFF2-40B4-BE49-F238E27FC236}">
                <a16:creationId xmlns:a16="http://schemas.microsoft.com/office/drawing/2014/main" id="{5E9AE3B5-E4A2-47DC-919E-8AED95A26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492" y="4932386"/>
            <a:ext cx="704181" cy="18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56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29" grpId="0"/>
      <p:bldP spid="30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" y="-18046"/>
            <a:ext cx="4829675" cy="687604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1676" y="0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Unscramble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Posloži riječi pravilnim redoslijedom kako bi dobio pitanja.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52" y="726141"/>
            <a:ext cx="11186208" cy="55289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026BC3A-7BD6-46EF-82E0-93AB027B42A5}"/>
              </a:ext>
            </a:extLst>
          </p:cNvPr>
          <p:cNvSpPr txBox="1">
            <a:spLocks/>
          </p:cNvSpPr>
          <p:nvPr/>
        </p:nvSpPr>
        <p:spPr>
          <a:xfrm>
            <a:off x="845954" y="1812643"/>
            <a:ext cx="110143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Why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cat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hide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in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wardrobe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CE38104-86C3-4C2D-9523-EDB68FCFFBEA}"/>
              </a:ext>
            </a:extLst>
          </p:cNvPr>
          <p:cNvSpPr txBox="1">
            <a:spLocks/>
          </p:cNvSpPr>
          <p:nvPr/>
        </p:nvSpPr>
        <p:spPr>
          <a:xfrm>
            <a:off x="829180" y="2796303"/>
            <a:ext cx="110143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Which</a:t>
            </a:r>
            <a:r>
              <a:rPr lang="hr-HR" sz="2200" i="1" dirty="0">
                <a:solidFill>
                  <a:srgbClr val="FF0000"/>
                </a:solidFill>
              </a:rPr>
              <a:t> story </a:t>
            </a: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make </a:t>
            </a:r>
            <a:r>
              <a:rPr lang="hr-HR" sz="2200" i="1" dirty="0" err="1">
                <a:solidFill>
                  <a:srgbClr val="FF0000"/>
                </a:solidFill>
              </a:rPr>
              <a:t>Jenny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cry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8996F74-2234-4639-907B-B4BD39133291}"/>
              </a:ext>
            </a:extLst>
          </p:cNvPr>
          <p:cNvSpPr txBox="1">
            <a:spLocks/>
          </p:cNvSpPr>
          <p:nvPr/>
        </p:nvSpPr>
        <p:spPr>
          <a:xfrm>
            <a:off x="829179" y="3812226"/>
            <a:ext cx="110143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How </a:t>
            </a: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Tony</a:t>
            </a:r>
            <a:r>
              <a:rPr lang="hr-HR" sz="2200" i="1" dirty="0">
                <a:solidFill>
                  <a:srgbClr val="FF0000"/>
                </a:solidFill>
              </a:rPr>
              <a:t> lose </a:t>
            </a:r>
            <a:r>
              <a:rPr lang="hr-HR" sz="2200" i="1" dirty="0" err="1">
                <a:solidFill>
                  <a:srgbClr val="FF0000"/>
                </a:solidFill>
              </a:rPr>
              <a:t>his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wallet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D91DBD4-85CC-408D-B3C1-9E136225405F}"/>
              </a:ext>
            </a:extLst>
          </p:cNvPr>
          <p:cNvSpPr txBox="1">
            <a:spLocks/>
          </p:cNvSpPr>
          <p:nvPr/>
        </p:nvSpPr>
        <p:spPr>
          <a:xfrm>
            <a:off x="829179" y="4812018"/>
            <a:ext cx="110143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When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Max </a:t>
            </a:r>
            <a:r>
              <a:rPr lang="hr-HR" sz="2200" i="1" dirty="0" err="1">
                <a:solidFill>
                  <a:srgbClr val="FF0000"/>
                </a:solidFill>
              </a:rPr>
              <a:t>return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from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trip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63837B8-DBCE-4C01-B258-4F9A9A527425}"/>
              </a:ext>
            </a:extLst>
          </p:cNvPr>
          <p:cNvSpPr txBox="1">
            <a:spLocks/>
          </p:cNvSpPr>
          <p:nvPr/>
        </p:nvSpPr>
        <p:spPr>
          <a:xfrm>
            <a:off x="829179" y="5806532"/>
            <a:ext cx="110143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Which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book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Angela </a:t>
            </a:r>
            <a:r>
              <a:rPr lang="hr-HR" sz="2200" i="1" dirty="0" err="1">
                <a:solidFill>
                  <a:srgbClr val="FF0000"/>
                </a:solidFill>
              </a:rPr>
              <a:t>read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last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summer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0787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901216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 err="1"/>
              <a:t>theory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evolution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survive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tools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pottery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historical</a:t>
            </a:r>
            <a:r>
              <a:rPr lang="hr-HR" sz="1900" b="1" dirty="0"/>
              <a:t> </a:t>
            </a:r>
            <a:r>
              <a:rPr lang="hr-HR" sz="1900" b="1" dirty="0" err="1"/>
              <a:t>sights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cave</a:t>
            </a:r>
            <a:r>
              <a:rPr lang="hr-HR" sz="1900" b="1" dirty="0"/>
              <a:t> </a:t>
            </a:r>
            <a:r>
              <a:rPr lang="hr-HR" sz="1900" b="1" dirty="0" err="1"/>
              <a:t>paintings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clay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wooden</a:t>
            </a:r>
            <a:r>
              <a:rPr lang="hr-HR" sz="1900" b="1" dirty="0"/>
              <a:t> </a:t>
            </a:r>
          </a:p>
          <a:p>
            <a:pPr marL="0" indent="0">
              <a:buNone/>
            </a:pPr>
            <a:r>
              <a:rPr lang="hr-HR" sz="1900" b="1" dirty="0" err="1"/>
              <a:t>papyrus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hieroglyphs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ancient</a:t>
            </a:r>
            <a:r>
              <a:rPr lang="hr-HR" sz="1900" b="1" dirty="0"/>
              <a:t> </a:t>
            </a:r>
            <a:br>
              <a:rPr lang="hr-HR" sz="1900" b="1" dirty="0"/>
            </a:br>
            <a:r>
              <a:rPr lang="hr-HR" sz="1900" b="1" dirty="0" err="1"/>
              <a:t>civilisations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thumb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a </a:t>
            </a:r>
            <a:r>
              <a:rPr lang="hr-HR" sz="1900" b="1" dirty="0" err="1"/>
              <a:t>printing</a:t>
            </a:r>
            <a:r>
              <a:rPr lang="hr-HR" sz="1900" b="1" dirty="0"/>
              <a:t> press</a:t>
            </a:r>
          </a:p>
          <a:p>
            <a:pPr marL="0" indent="0">
              <a:buNone/>
            </a:pPr>
            <a:r>
              <a:rPr lang="hr-HR" sz="1900" b="1" dirty="0"/>
              <a:t>a </a:t>
            </a:r>
            <a:r>
              <a:rPr lang="hr-HR" sz="1900" b="1" dirty="0" err="1"/>
              <a:t>scribe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106" y="304803"/>
            <a:ext cx="7284489" cy="64651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radio </a:t>
            </a:r>
            <a:r>
              <a:rPr lang="en-US" sz="2000" b="1" dirty="0" err="1"/>
              <a:t>programme</a:t>
            </a:r>
            <a:r>
              <a:rPr lang="en-US" sz="2000" b="1" dirty="0"/>
              <a:t> listing and</a:t>
            </a:r>
            <a:r>
              <a:rPr lang="hr-HR" sz="2000" b="1" dirty="0"/>
              <a:t> </a:t>
            </a:r>
            <a:r>
              <a:rPr lang="en-US" sz="2000" b="1" dirty="0"/>
              <a:t>circle the topics it covers.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Pročitaj sažetak radio emisije i zaokruži teme o kojima će biti riječi.</a:t>
            </a:r>
            <a:endParaRPr lang="en-US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9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1821922" y="873507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teorija</a:t>
            </a:r>
          </a:p>
          <a:p>
            <a:pPr marL="0" indent="0">
              <a:buNone/>
            </a:pPr>
            <a:r>
              <a:rPr lang="hr-HR" sz="1900" i="1" dirty="0"/>
              <a:t>evolucija</a:t>
            </a:r>
          </a:p>
          <a:p>
            <a:pPr marL="0" indent="0">
              <a:buNone/>
            </a:pPr>
            <a:r>
              <a:rPr lang="hr-HR" sz="1900" i="1" dirty="0"/>
              <a:t>preživjeti </a:t>
            </a:r>
          </a:p>
          <a:p>
            <a:pPr marL="0" indent="0">
              <a:buNone/>
            </a:pPr>
            <a:r>
              <a:rPr lang="hr-HR" sz="1900" i="1" dirty="0"/>
              <a:t>alati</a:t>
            </a:r>
          </a:p>
          <a:p>
            <a:pPr marL="0" indent="0">
              <a:buNone/>
            </a:pPr>
            <a:r>
              <a:rPr lang="hr-HR" sz="1900" i="1" dirty="0"/>
              <a:t>lončarstvo</a:t>
            </a:r>
          </a:p>
          <a:p>
            <a:pPr marL="0" indent="0">
              <a:buNone/>
            </a:pPr>
            <a:r>
              <a:rPr lang="hr-HR" sz="1900" i="1" dirty="0"/>
              <a:t>povijesne znamenitosti</a:t>
            </a:r>
          </a:p>
          <a:p>
            <a:pPr marL="0" indent="0">
              <a:buNone/>
            </a:pPr>
            <a:r>
              <a:rPr lang="hr-HR" sz="1900" i="1" dirty="0"/>
              <a:t>slike u špiljama</a:t>
            </a:r>
          </a:p>
          <a:p>
            <a:pPr marL="0" indent="0">
              <a:buNone/>
            </a:pPr>
            <a:r>
              <a:rPr lang="hr-HR" sz="1900" i="1" dirty="0"/>
              <a:t>glina</a:t>
            </a:r>
          </a:p>
          <a:p>
            <a:pPr marL="0" indent="0">
              <a:buNone/>
            </a:pPr>
            <a:r>
              <a:rPr lang="hr-HR" sz="1900" i="1" dirty="0"/>
              <a:t>drveno</a:t>
            </a:r>
          </a:p>
          <a:p>
            <a:pPr marL="0" indent="0">
              <a:buNone/>
            </a:pPr>
            <a:r>
              <a:rPr lang="hr-HR" sz="1900" i="1" dirty="0"/>
              <a:t>papirus</a:t>
            </a:r>
          </a:p>
          <a:p>
            <a:pPr marL="0" indent="0">
              <a:buNone/>
            </a:pPr>
            <a:r>
              <a:rPr lang="hr-HR" sz="1900" i="1" dirty="0"/>
              <a:t>hijeroglifi</a:t>
            </a:r>
          </a:p>
          <a:p>
            <a:pPr marL="0" indent="0">
              <a:buNone/>
            </a:pPr>
            <a:r>
              <a:rPr lang="hr-HR" sz="1900" i="1" dirty="0"/>
              <a:t>drevne </a:t>
            </a:r>
            <a:br>
              <a:rPr lang="hr-HR" sz="1900" i="1" dirty="0"/>
            </a:br>
            <a:r>
              <a:rPr lang="hr-HR" sz="1900" i="1" dirty="0"/>
              <a:t>civilizacije</a:t>
            </a:r>
          </a:p>
          <a:p>
            <a:pPr marL="0" indent="0">
              <a:buNone/>
            </a:pPr>
            <a:r>
              <a:rPr lang="hr-HR" sz="1900" i="1" dirty="0"/>
              <a:t>palac</a:t>
            </a:r>
          </a:p>
          <a:p>
            <a:pPr marL="0" indent="0">
              <a:buNone/>
            </a:pPr>
            <a:r>
              <a:rPr lang="hr-HR" sz="1900" i="1" dirty="0"/>
              <a:t>tiskarski stroj</a:t>
            </a:r>
          </a:p>
          <a:p>
            <a:pPr marL="0" indent="0">
              <a:buNone/>
            </a:pPr>
            <a:r>
              <a:rPr lang="hr-HR" sz="1900" i="1" dirty="0"/>
              <a:t>pisar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7" y="6840"/>
            <a:ext cx="4843103" cy="686039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580" y="1013906"/>
            <a:ext cx="5271539" cy="56343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1" name="Picture 4" descr="Vidi izvornu sliku">
            <a:extLst>
              <a:ext uri="{FF2B5EF4-FFF2-40B4-BE49-F238E27FC236}">
                <a16:creationId xmlns:a16="http://schemas.microsoft.com/office/drawing/2014/main" id="{FA34D063-0C4F-47E6-B2B7-9613D1BA0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579" y="2401928"/>
            <a:ext cx="343825" cy="368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Vidi izvornu sliku">
            <a:extLst>
              <a:ext uri="{FF2B5EF4-FFF2-40B4-BE49-F238E27FC236}">
                <a16:creationId xmlns:a16="http://schemas.microsoft.com/office/drawing/2014/main" id="{4D0F2B4E-A78E-4E30-BF5B-74A25FD55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425" y="2671152"/>
            <a:ext cx="343825" cy="368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Vidi izvornu sliku">
            <a:extLst>
              <a:ext uri="{FF2B5EF4-FFF2-40B4-BE49-F238E27FC236}">
                <a16:creationId xmlns:a16="http://schemas.microsoft.com/office/drawing/2014/main" id="{09E34989-3B1C-461F-BEDA-60425C4DC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111" y="3220022"/>
            <a:ext cx="343825" cy="368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1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build="p"/>
      <p:bldP spid="6" grpId="0" build="p"/>
      <p:bldP spid="10" grpId="0" build="p"/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" y="-18046"/>
            <a:ext cx="4829675" cy="687604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235313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Napiši pitanja u Past </a:t>
            </a:r>
            <a:r>
              <a:rPr lang="hr-HR" sz="2000" i="1" dirty="0" err="1"/>
              <a:t>Simple</a:t>
            </a:r>
            <a:r>
              <a:rPr lang="hr-HR" sz="2000" i="1" dirty="0"/>
              <a:t> obliku.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106" y="936642"/>
            <a:ext cx="10446150" cy="55336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938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06" y="-16519"/>
            <a:ext cx="4853679" cy="68745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014" y="555813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</a:t>
            </a:r>
            <a:r>
              <a:rPr lang="en-US" sz="2000" b="1" dirty="0" err="1"/>
              <a:t>programme</a:t>
            </a:r>
            <a:r>
              <a:rPr lang="en-US" sz="2000" b="1" dirty="0"/>
              <a:t>. Are these</a:t>
            </a:r>
            <a:r>
              <a:rPr lang="hr-HR" sz="2000" b="1" dirty="0"/>
              <a:t> </a:t>
            </a:r>
            <a:r>
              <a:rPr lang="en-US" sz="2000" b="1" dirty="0"/>
              <a:t>statements true or false? Explain.</a:t>
            </a:r>
            <a:r>
              <a:rPr lang="hr-HR" sz="2000" b="1" dirty="0"/>
              <a:t> </a:t>
            </a:r>
            <a:r>
              <a:rPr lang="hr-HR" sz="2000" i="1" dirty="0"/>
              <a:t>Poslušaj prvi dio radio emisije i označi točne i netočne tvrdnje (</a:t>
            </a:r>
            <a:r>
              <a:rPr lang="hr-HR" sz="2000" i="1" dirty="0" err="1"/>
              <a:t>true</a:t>
            </a:r>
            <a:r>
              <a:rPr lang="hr-HR" sz="2000" i="1" dirty="0"/>
              <a:t>/</a:t>
            </a:r>
            <a:r>
              <a:rPr lang="hr-HR" sz="2000" i="1" dirty="0" err="1"/>
              <a:t>false</a:t>
            </a:r>
            <a:r>
              <a:rPr lang="hr-HR" sz="2000" i="1" dirty="0"/>
              <a:t>) te ispravi netočne tvrdnje.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https://www.e-sfera.hr/dodatni-digitalni-sadrzaji/eb987739-8702-44a9-b126-b0763a58dbe7/assets/audio/06_unit_2__lesson_3__exercise_2.mp3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15" y="2402541"/>
            <a:ext cx="5599396" cy="37203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6_The_mark_they_left_SB_p_28_ex_02">
            <a:hlinkClick r:id="" action="ppaction://media"/>
            <a:extLst>
              <a:ext uri="{FF2B5EF4-FFF2-40B4-BE49-F238E27FC236}">
                <a16:creationId xmlns:a16="http://schemas.microsoft.com/office/drawing/2014/main" id="{D43697BB-350E-42C6-A957-76D75B907E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30348" y="997137"/>
            <a:ext cx="487363" cy="48736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E042EAB-4D1D-442B-A2B5-27E838727B34}"/>
              </a:ext>
            </a:extLst>
          </p:cNvPr>
          <p:cNvSpPr txBox="1">
            <a:spLocks/>
          </p:cNvSpPr>
          <p:nvPr/>
        </p:nvSpPr>
        <p:spPr>
          <a:xfrm>
            <a:off x="6095999" y="3318491"/>
            <a:ext cx="6027051" cy="28044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 </a:t>
            </a:r>
            <a:r>
              <a:rPr lang="hr-HR" sz="2200" i="1" dirty="0" err="1">
                <a:solidFill>
                  <a:srgbClr val="FF0000"/>
                </a:solidFill>
              </a:rPr>
              <a:t>Mr</a:t>
            </a:r>
            <a:r>
              <a:rPr lang="hr-HR" sz="2200" i="1" dirty="0">
                <a:solidFill>
                  <a:srgbClr val="FF0000"/>
                </a:solidFill>
              </a:rPr>
              <a:t> Graham </a:t>
            </a: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teacher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of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History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 Most </a:t>
            </a:r>
            <a:r>
              <a:rPr lang="hr-HR" sz="2200" i="1" dirty="0" err="1">
                <a:solidFill>
                  <a:srgbClr val="FF0000"/>
                </a:solidFill>
              </a:rPr>
              <a:t>students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enjoyed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lessons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 </a:t>
            </a:r>
            <a:r>
              <a:rPr lang="hr-HR" sz="2200" i="1" dirty="0" err="1">
                <a:solidFill>
                  <a:srgbClr val="FF0000"/>
                </a:solidFill>
              </a:rPr>
              <a:t>Mr</a:t>
            </a:r>
            <a:r>
              <a:rPr lang="hr-HR" sz="2200" i="1" dirty="0">
                <a:solidFill>
                  <a:srgbClr val="FF0000"/>
                </a:solidFill>
              </a:rPr>
              <a:t> Graham </a:t>
            </a: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most </a:t>
            </a:r>
            <a:r>
              <a:rPr lang="hr-HR" sz="2200" i="1" dirty="0" err="1">
                <a:solidFill>
                  <a:srgbClr val="FF0000"/>
                </a:solidFill>
              </a:rPr>
              <a:t>enthusiastic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about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ancient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civilisations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 TRUE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 TRUE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 TRUE</a:t>
            </a:r>
          </a:p>
        </p:txBody>
      </p:sp>
    </p:spTree>
    <p:extLst>
      <p:ext uri="{BB962C8B-B14F-4D97-AF65-F5344CB8AC3E}">
        <p14:creationId xmlns:p14="http://schemas.microsoft.com/office/powerpoint/2010/main" val="418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10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06" y="-16519"/>
            <a:ext cx="4853679" cy="68745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789525" y="-16519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Circle what you think is true.</a:t>
            </a:r>
            <a:r>
              <a:rPr lang="hr-HR" sz="2000" b="1" dirty="0"/>
              <a:t> </a:t>
            </a:r>
            <a:r>
              <a:rPr lang="en-US" sz="2000" b="1" dirty="0"/>
              <a:t>Then listen to the second part of the</a:t>
            </a:r>
            <a:r>
              <a:rPr lang="hr-HR" sz="2000" b="1" dirty="0"/>
              <a:t> </a:t>
            </a:r>
            <a:r>
              <a:rPr lang="en-US" sz="2000" b="1" dirty="0" err="1"/>
              <a:t>programme</a:t>
            </a:r>
            <a:r>
              <a:rPr lang="en-US" sz="2000" b="1" dirty="0"/>
              <a:t> and check.</a:t>
            </a:r>
            <a:r>
              <a:rPr lang="hr-HR" sz="2000" b="1" dirty="0"/>
              <a:t> </a:t>
            </a:r>
            <a:r>
              <a:rPr lang="hr-HR" sz="2000" i="1" dirty="0"/>
              <a:t>Pročitaj rečenice i zaokruži dio rečenice koji smatraš točnim. Poslušaj drugi dio radijske emisije i provjeri točnost svojih rečenica.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https://www.e-sfera.hr/dodatni-digitalni-sadrzaji/eb987739-8702-44a9-b126-b0763a58dbe7/assets/audio/07_unit_2__lesson_3__exercise_3.mp3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852" y="1511504"/>
            <a:ext cx="7102815" cy="52311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3DF64A24-A8AE-4E82-946B-5308532A8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8967" y="3325905"/>
            <a:ext cx="2577245" cy="50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D4A190C7-6870-4C8A-AC44-99036D6AB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634" y="3655136"/>
            <a:ext cx="1389531" cy="50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73B962B6-A165-4E07-8DF2-0AC3F1560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153" y="4392705"/>
            <a:ext cx="1819835" cy="50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01F88070-4A4A-4FBF-BF11-394255A70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634" y="5092584"/>
            <a:ext cx="1983387" cy="50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F022F509-7A35-4618-9624-EA4219F58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0071" y="5466163"/>
            <a:ext cx="1054566" cy="50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D5B6422D-870A-4689-A257-7F9B30118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891" y="5818368"/>
            <a:ext cx="3019813" cy="50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B0AA1954-A7FA-4675-8E1C-A1AF72842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9913" y="6191947"/>
            <a:ext cx="1982754" cy="50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07_The_mark_they_left_SB_p_28_ex_03">
            <a:hlinkClick r:id="" action="ppaction://media"/>
            <a:extLst>
              <a:ext uri="{FF2B5EF4-FFF2-40B4-BE49-F238E27FC236}">
                <a16:creationId xmlns:a16="http://schemas.microsoft.com/office/drawing/2014/main" id="{701E0774-6178-4067-A32D-0875F0DB66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02199" y="81962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78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1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06" y="-16519"/>
            <a:ext cx="4853679" cy="68745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14852" y="476825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verbs below.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Dopuni rečenice ponuđenim glagolima.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1" y="1194242"/>
            <a:ext cx="11782993" cy="44704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0A62B73-3779-4C7C-A37C-243528F11DB2}"/>
              </a:ext>
            </a:extLst>
          </p:cNvPr>
          <p:cNvSpPr txBox="1">
            <a:spLocks/>
          </p:cNvSpPr>
          <p:nvPr/>
        </p:nvSpPr>
        <p:spPr>
          <a:xfrm>
            <a:off x="7326534" y="2842946"/>
            <a:ext cx="18499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read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49D4A997-56CD-449E-AA52-854F2CE141C5}"/>
              </a:ext>
            </a:extLst>
          </p:cNvPr>
          <p:cNvSpPr txBox="1">
            <a:spLocks/>
          </p:cNvSpPr>
          <p:nvPr/>
        </p:nvSpPr>
        <p:spPr>
          <a:xfrm>
            <a:off x="7792703" y="3154255"/>
            <a:ext cx="18499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liked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88DFBC5-16E7-4824-B97F-165954287C98}"/>
              </a:ext>
            </a:extLst>
          </p:cNvPr>
          <p:cNvSpPr txBox="1">
            <a:spLocks/>
          </p:cNvSpPr>
          <p:nvPr/>
        </p:nvSpPr>
        <p:spPr>
          <a:xfrm>
            <a:off x="5614759" y="3477268"/>
            <a:ext cx="18499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thought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8A0016E7-61E4-40BF-BE7B-100D4EF16F76}"/>
              </a:ext>
            </a:extLst>
          </p:cNvPr>
          <p:cNvSpPr txBox="1">
            <a:spLocks/>
          </p:cNvSpPr>
          <p:nvPr/>
        </p:nvSpPr>
        <p:spPr>
          <a:xfrm>
            <a:off x="6525420" y="3800354"/>
            <a:ext cx="18499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found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DD68080C-E8CF-479F-BA7C-64CB86B3A257}"/>
              </a:ext>
            </a:extLst>
          </p:cNvPr>
          <p:cNvSpPr txBox="1">
            <a:spLocks/>
          </p:cNvSpPr>
          <p:nvPr/>
        </p:nvSpPr>
        <p:spPr>
          <a:xfrm>
            <a:off x="5602048" y="4121558"/>
            <a:ext cx="18499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talked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8E9EEAF-2C4A-400C-85E6-69627E5F3D49}"/>
              </a:ext>
            </a:extLst>
          </p:cNvPr>
          <p:cNvSpPr txBox="1">
            <a:spLocks/>
          </p:cNvSpPr>
          <p:nvPr/>
        </p:nvSpPr>
        <p:spPr>
          <a:xfrm>
            <a:off x="6392572" y="4440826"/>
            <a:ext cx="18499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came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79AA440A-A30F-45F8-8130-BD17B98D5EF3}"/>
              </a:ext>
            </a:extLst>
          </p:cNvPr>
          <p:cNvSpPr txBox="1">
            <a:spLocks/>
          </p:cNvSpPr>
          <p:nvPr/>
        </p:nvSpPr>
        <p:spPr>
          <a:xfrm>
            <a:off x="7245851" y="4767657"/>
            <a:ext cx="18499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described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CB1F109-9789-470C-BFD8-22BAE2B4BFCA}"/>
              </a:ext>
            </a:extLst>
          </p:cNvPr>
          <p:cNvSpPr txBox="1">
            <a:spLocks/>
          </p:cNvSpPr>
          <p:nvPr/>
        </p:nvSpPr>
        <p:spPr>
          <a:xfrm>
            <a:off x="5619980" y="5090950"/>
            <a:ext cx="18499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take</a:t>
            </a:r>
          </a:p>
        </p:txBody>
      </p:sp>
    </p:spTree>
    <p:extLst>
      <p:ext uri="{BB962C8B-B14F-4D97-AF65-F5344CB8AC3E}">
        <p14:creationId xmlns:p14="http://schemas.microsoft.com/office/powerpoint/2010/main" val="185346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5109882" y="690282"/>
            <a:ext cx="6898326" cy="6167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Retell the story with the help of these verbs:</a:t>
            </a:r>
            <a:br>
              <a:rPr lang="hr-HR" sz="2000" b="1" dirty="0"/>
            </a:br>
            <a:r>
              <a:rPr lang="hr-HR" sz="2000" i="1" dirty="0"/>
              <a:t>Prepričaj u bilježnicu intervju učitelja povijesti </a:t>
            </a:r>
            <a:r>
              <a:rPr lang="hr-HR" sz="2000" i="1" dirty="0" err="1"/>
              <a:t>Mr</a:t>
            </a:r>
            <a:r>
              <a:rPr lang="hr-HR" sz="2000" i="1" dirty="0"/>
              <a:t> Grahama u kojemu on govori o početku pismenosti, </a:t>
            </a:r>
            <a:br>
              <a:rPr lang="hr-HR" sz="2000" i="1" dirty="0"/>
            </a:br>
            <a:r>
              <a:rPr lang="hr-HR" sz="2000" i="1" dirty="0"/>
              <a:t>Trojanskom ratu, klinastom pismu, Homeru i Ilijadi uz pomoć navedenih glagola:</a:t>
            </a:r>
          </a:p>
          <a:p>
            <a:pPr marL="0" indent="0" algn="ctr">
              <a:buNone/>
            </a:pPr>
            <a:endParaRPr lang="hr-HR" sz="2000" b="1" i="1" dirty="0"/>
          </a:p>
          <a:p>
            <a:pPr marL="0" indent="0" algn="ctr">
              <a:buNone/>
            </a:pPr>
            <a:r>
              <a:rPr lang="en-US" sz="2000" b="1" dirty="0"/>
              <a:t>BEGAN</a:t>
            </a:r>
            <a:r>
              <a:rPr lang="hr-HR" sz="2000" b="1" dirty="0"/>
              <a:t>		</a:t>
            </a:r>
            <a:r>
              <a:rPr lang="en-US" sz="2000" b="1" dirty="0"/>
              <a:t>BELIEVED</a:t>
            </a:r>
            <a:r>
              <a:rPr lang="hr-HR" sz="2000" b="1" dirty="0"/>
              <a:t>	</a:t>
            </a:r>
            <a:r>
              <a:rPr lang="en-US" sz="2000" b="1" dirty="0"/>
              <a:t>STARTED</a:t>
            </a:r>
            <a:r>
              <a:rPr lang="hr-HR" sz="2000" b="1" dirty="0"/>
              <a:t>	</a:t>
            </a:r>
            <a:r>
              <a:rPr lang="en-US" sz="2000" b="1" dirty="0"/>
              <a:t>FELT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000" b="1" dirty="0"/>
              <a:t>INVENTED</a:t>
            </a:r>
            <a:r>
              <a:rPr lang="hr-HR" sz="2000" b="1" dirty="0"/>
              <a:t>	</a:t>
            </a:r>
            <a:r>
              <a:rPr lang="en-US" sz="2000" b="1" dirty="0"/>
              <a:t>LIKED</a:t>
            </a:r>
            <a:r>
              <a:rPr lang="hr-HR" sz="2000" b="1" dirty="0"/>
              <a:t>		</a:t>
            </a:r>
            <a:r>
              <a:rPr lang="en-US" sz="2000" b="1" dirty="0"/>
              <a:t>BLEW</a:t>
            </a:r>
            <a:r>
              <a:rPr lang="hr-HR" sz="2000" b="1" dirty="0"/>
              <a:t>	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000" b="1" dirty="0"/>
              <a:t>WAS, WERE</a:t>
            </a:r>
            <a:r>
              <a:rPr lang="hr-HR" sz="2000" b="1" dirty="0"/>
              <a:t>	</a:t>
            </a:r>
            <a:r>
              <a:rPr lang="en-US" sz="2000" b="1" dirty="0"/>
              <a:t>MADE</a:t>
            </a:r>
            <a:r>
              <a:rPr lang="hr-HR" sz="2000" b="1" dirty="0"/>
              <a:t>		</a:t>
            </a:r>
            <a:r>
              <a:rPr lang="en-US" sz="2000" b="1" dirty="0"/>
              <a:t>READ</a:t>
            </a:r>
            <a:r>
              <a:rPr lang="hr-HR" sz="2000" b="1" dirty="0"/>
              <a:t>		</a:t>
            </a:r>
            <a:r>
              <a:rPr lang="en-US" sz="2000" b="1" dirty="0"/>
              <a:t>REMOVED</a:t>
            </a:r>
            <a:endParaRPr lang="hr-HR" sz="20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000" b="1" dirty="0"/>
              <a:t>TOLD</a:t>
            </a:r>
            <a:r>
              <a:rPr lang="hr-HR" sz="2000" b="1" dirty="0"/>
              <a:t>		D</a:t>
            </a:r>
            <a:r>
              <a:rPr lang="en-US" sz="2000" b="1" dirty="0"/>
              <a:t>ICTATED</a:t>
            </a:r>
            <a:r>
              <a:rPr lang="hr-HR" sz="2000" b="1" dirty="0"/>
              <a:t>	</a:t>
            </a:r>
            <a:r>
              <a:rPr lang="en-US" sz="2000" b="1" dirty="0"/>
              <a:t>INVITED </a:t>
            </a:r>
            <a:r>
              <a:rPr lang="hr-HR" sz="2000" b="1" dirty="0"/>
              <a:t>	</a:t>
            </a:r>
            <a:r>
              <a:rPr lang="en-US" sz="2000" b="1" dirty="0"/>
              <a:t>APPEARED </a:t>
            </a:r>
            <a:r>
              <a:rPr lang="hr-HR" sz="2000" b="1" dirty="0"/>
              <a:t>USED		</a:t>
            </a:r>
            <a:r>
              <a:rPr lang="en-US" sz="2000" b="1" dirty="0"/>
              <a:t>WROTE</a:t>
            </a:r>
            <a:r>
              <a:rPr lang="hr-HR" sz="2000" b="1" dirty="0"/>
              <a:t>		</a:t>
            </a:r>
            <a:r>
              <a:rPr lang="en-US" sz="2000" b="1" dirty="0"/>
              <a:t>HAPPENE</a:t>
            </a:r>
            <a:r>
              <a:rPr lang="hr-HR" sz="2000" b="1" dirty="0"/>
              <a:t>D</a:t>
            </a:r>
            <a:br>
              <a:rPr lang="hr-HR" sz="2000" b="1" dirty="0"/>
            </a:br>
            <a:r>
              <a:rPr lang="en-US" sz="2000" b="1" dirty="0"/>
              <a:t>TOOK PLACE</a:t>
            </a:r>
            <a:r>
              <a:rPr lang="hr-HR" sz="2000" b="1" dirty="0"/>
              <a:t>		</a:t>
            </a:r>
            <a:r>
              <a:rPr lang="en-US" sz="2000" b="1" dirty="0"/>
              <a:t>THANKED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9103BAE-581F-46A1-9BFA-7A8B60F74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0"/>
            <a:ext cx="4853679" cy="6874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41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1" y="0"/>
            <a:ext cx="4814655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571" y="671957"/>
            <a:ext cx="6578858" cy="59541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589357" y="1066800"/>
            <a:ext cx="2415025" cy="54517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dirty="0"/>
              <a:t>Read the story about the Trojan War on Britannica Kids web page. Retell the anecdote about the Trojan horse using the verbs below.</a:t>
            </a:r>
            <a:br>
              <a:rPr lang="en-GB" sz="2000" b="1" dirty="0"/>
            </a:br>
            <a:r>
              <a:rPr lang="hr-HR" sz="2000" i="1" dirty="0"/>
              <a:t>Posjeti Britannica </a:t>
            </a:r>
            <a:r>
              <a:rPr lang="hr-HR" sz="2000" i="1" dirty="0" err="1"/>
              <a:t>Kids</a:t>
            </a:r>
            <a:r>
              <a:rPr lang="hr-HR" sz="2000" i="1" dirty="0"/>
              <a:t> internetsku stranicu i pročitaj priču o Trojanskom ratu, Trojan </a:t>
            </a:r>
            <a:r>
              <a:rPr lang="hr-HR" sz="2000" i="1" dirty="0" err="1"/>
              <a:t>War</a:t>
            </a:r>
            <a:r>
              <a:rPr lang="hr-HR" sz="2000" i="1" dirty="0"/>
              <a:t>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https://kids.britannica.com/kids/article/Trojan-War/353873</a:t>
            </a:r>
            <a:br>
              <a:rPr lang="hr-HR" sz="2000" i="1" dirty="0"/>
            </a:br>
            <a:r>
              <a:rPr lang="hr-HR" sz="2000" i="1" dirty="0"/>
              <a:t>Potom prepričaj/zapiši priču o Trojanskom ratu uz pomoć zadanih glagola u svoje bilježnice.</a:t>
            </a:r>
          </a:p>
        </p:txBody>
      </p:sp>
    </p:spTree>
    <p:extLst>
      <p:ext uri="{BB962C8B-B14F-4D97-AF65-F5344CB8AC3E}">
        <p14:creationId xmlns:p14="http://schemas.microsoft.com/office/powerpoint/2010/main" val="340363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235117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219583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https://www.e-sfera.hr/dodatni-digitalni-sadrzaji/eb987739-8702-44a9-b126-b0763a58dbe7/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13 key events in the history of our planet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 </a:t>
            </a:r>
            <a:r>
              <a:rPr lang="hr-HR" sz="2000" b="1" dirty="0" err="1"/>
              <a:t>Did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Pročitaj ovaj zanimljiv tekst. Jesi li saznao nešto novo?</a:t>
            </a:r>
          </a:p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1738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07576" y="1582270"/>
            <a:ext cx="5988424" cy="6167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What were you doing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beginning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lesson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smo radili od početka ove lekcije?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You were writing about events</a:t>
            </a:r>
            <a:r>
              <a:rPr lang="hr-HR" sz="2000" b="1" dirty="0"/>
              <a:t> </a:t>
            </a:r>
            <a:r>
              <a:rPr lang="en-US" sz="2000" b="1" dirty="0"/>
              <a:t>from the past. </a:t>
            </a:r>
            <a:br>
              <a:rPr lang="hr-HR" sz="2000" b="1" dirty="0"/>
            </a:br>
            <a:r>
              <a:rPr lang="hr-HR" sz="2000" i="1" dirty="0"/>
              <a:t>Pisali ste o događajima iz prošlosti.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/>
              <a:t>W</a:t>
            </a:r>
            <a:r>
              <a:rPr lang="en-US" sz="2000" b="1" dirty="0"/>
              <a:t>e talked about</a:t>
            </a:r>
            <a:r>
              <a:rPr lang="hr-HR" sz="2000" b="1" dirty="0"/>
              <a:t> </a:t>
            </a:r>
            <a:r>
              <a:rPr lang="en-US" sz="2000" b="1" dirty="0"/>
              <a:t>history, we mentioned some events from the</a:t>
            </a:r>
            <a:r>
              <a:rPr lang="hr-HR" sz="2000" b="1" dirty="0"/>
              <a:t> </a:t>
            </a:r>
            <a:r>
              <a:rPr lang="en-US" sz="2000" b="1" dirty="0"/>
              <a:t>past. </a:t>
            </a:r>
            <a:br>
              <a:rPr lang="hr-HR" sz="2000" b="1" dirty="0"/>
            </a:br>
            <a:r>
              <a:rPr lang="hr-HR" sz="2000" i="1" dirty="0"/>
              <a:t>Spominjali smo povijest i događaje iz prošlosti.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When talking about past events we use</a:t>
            </a:r>
            <a:r>
              <a:rPr lang="hr-HR" sz="2000" b="1" dirty="0"/>
              <a:t> </a:t>
            </a:r>
            <a:r>
              <a:rPr lang="en-US" sz="2000" b="1" dirty="0"/>
              <a:t>Past Simple Tense.</a:t>
            </a:r>
            <a:br>
              <a:rPr lang="hr-HR" sz="2000" b="1" dirty="0"/>
            </a:br>
            <a:r>
              <a:rPr lang="hr-HR" sz="2000" i="1" dirty="0"/>
              <a:t>Kad govorimo o prošlosti koristimo </a:t>
            </a:r>
            <a:r>
              <a:rPr lang="hr-HR" sz="2000" b="1" i="1" dirty="0"/>
              <a:t>PAST SIMPLE TENSE</a:t>
            </a:r>
            <a:r>
              <a:rPr lang="hr-HR" sz="2000" i="1" dirty="0"/>
              <a:t>.</a:t>
            </a:r>
            <a:endParaRPr lang="hr-HR" sz="2000" b="1" i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039BD98-948E-4EAD-9D5A-D22C8CD94A0F}"/>
              </a:ext>
            </a:extLst>
          </p:cNvPr>
          <p:cNvSpPr txBox="1">
            <a:spLocks/>
          </p:cNvSpPr>
          <p:nvPr/>
        </p:nvSpPr>
        <p:spPr>
          <a:xfrm>
            <a:off x="6015315" y="690282"/>
            <a:ext cx="5988425" cy="6167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Remember</a:t>
            </a:r>
            <a:r>
              <a:rPr lang="hr-HR" sz="2000" b="1" dirty="0"/>
              <a:t> </a:t>
            </a:r>
            <a:r>
              <a:rPr lang="en-US" sz="2000" b="1" dirty="0"/>
              <a:t>these verbs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Sjećaš li se ovih glagola?</a:t>
            </a:r>
          </a:p>
          <a:p>
            <a:pPr marL="0" indent="0" algn="ctr">
              <a:buNone/>
            </a:pPr>
            <a:r>
              <a:rPr lang="en-US" sz="2000" b="1" dirty="0"/>
              <a:t>BEGAN</a:t>
            </a:r>
            <a:r>
              <a:rPr lang="hr-HR" sz="2000" b="1" dirty="0"/>
              <a:t> | </a:t>
            </a:r>
            <a:r>
              <a:rPr lang="en-US" sz="2000" b="1" dirty="0"/>
              <a:t>BELIEVED</a:t>
            </a:r>
            <a:r>
              <a:rPr lang="hr-HR" sz="2000" b="1" dirty="0"/>
              <a:t> | </a:t>
            </a:r>
            <a:r>
              <a:rPr lang="en-US" sz="2000" b="1" dirty="0"/>
              <a:t>STARTED</a:t>
            </a:r>
            <a:r>
              <a:rPr lang="hr-HR" sz="2000" b="1" dirty="0"/>
              <a:t> | </a:t>
            </a:r>
            <a:r>
              <a:rPr lang="en-US" sz="2000" b="1" dirty="0"/>
              <a:t>FELT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000" b="1" dirty="0"/>
              <a:t>INVENTED</a:t>
            </a:r>
            <a:r>
              <a:rPr lang="hr-HR" sz="2000" b="1" dirty="0"/>
              <a:t> | </a:t>
            </a:r>
            <a:r>
              <a:rPr lang="en-US" sz="2000" b="1" dirty="0"/>
              <a:t>LIKED</a:t>
            </a:r>
            <a:r>
              <a:rPr lang="hr-HR" sz="2000" b="1" dirty="0"/>
              <a:t> | </a:t>
            </a:r>
            <a:r>
              <a:rPr lang="en-US" sz="2000" b="1" dirty="0"/>
              <a:t>BLEW</a:t>
            </a:r>
            <a:r>
              <a:rPr lang="hr-HR" sz="2000" b="1" dirty="0"/>
              <a:t> | </a:t>
            </a:r>
            <a:r>
              <a:rPr lang="en-US" sz="2000" b="1" dirty="0"/>
              <a:t>WAS, WERE</a:t>
            </a:r>
            <a:r>
              <a:rPr lang="hr-HR" sz="2000" b="1" dirty="0"/>
              <a:t> | </a:t>
            </a:r>
            <a:r>
              <a:rPr lang="en-US" sz="2000" b="1" dirty="0"/>
              <a:t>MADE</a:t>
            </a:r>
            <a:endParaRPr lang="hr-HR" sz="20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000" b="1" dirty="0"/>
              <a:t>READ</a:t>
            </a:r>
            <a:r>
              <a:rPr lang="hr-HR" sz="2000" b="1" dirty="0"/>
              <a:t> | </a:t>
            </a:r>
            <a:r>
              <a:rPr lang="en-US" sz="2000" b="1" dirty="0"/>
              <a:t>REMOVED</a:t>
            </a:r>
            <a:r>
              <a:rPr lang="hr-HR" sz="2000" b="1" dirty="0"/>
              <a:t> | </a:t>
            </a:r>
            <a:r>
              <a:rPr lang="en-US" sz="2000" b="1" dirty="0"/>
              <a:t>TOLD</a:t>
            </a:r>
            <a:r>
              <a:rPr lang="hr-HR" sz="2000" b="1" dirty="0"/>
              <a:t>	| D</a:t>
            </a:r>
            <a:r>
              <a:rPr lang="en-US" sz="2000" b="1" dirty="0"/>
              <a:t>ICTATED</a:t>
            </a:r>
            <a:r>
              <a:rPr lang="hr-HR" sz="2000" b="1" dirty="0"/>
              <a:t> | </a:t>
            </a:r>
            <a:r>
              <a:rPr lang="en-US" sz="2000" b="1" dirty="0"/>
              <a:t>INVITED APPEARED </a:t>
            </a:r>
            <a:r>
              <a:rPr lang="hr-HR" sz="2000" b="1" dirty="0"/>
              <a:t>| USED | </a:t>
            </a:r>
            <a:r>
              <a:rPr lang="en-US" sz="2000" b="1" dirty="0"/>
              <a:t>WROTE</a:t>
            </a:r>
            <a:r>
              <a:rPr lang="hr-HR" sz="2000" b="1" dirty="0"/>
              <a:t> | </a:t>
            </a:r>
            <a:r>
              <a:rPr lang="en-US" sz="2000" b="1" dirty="0"/>
              <a:t>HAPPENE</a:t>
            </a:r>
            <a:r>
              <a:rPr lang="hr-HR" sz="2000" b="1" dirty="0"/>
              <a:t>D</a:t>
            </a:r>
            <a:br>
              <a:rPr lang="hr-HR" sz="2000" b="1" dirty="0"/>
            </a:br>
            <a:r>
              <a:rPr lang="en-US" sz="2000" b="1" dirty="0"/>
              <a:t>TOOK PLACE</a:t>
            </a:r>
            <a:r>
              <a:rPr lang="hr-HR" sz="2000" b="1" dirty="0"/>
              <a:t> | </a:t>
            </a:r>
            <a:r>
              <a:rPr lang="en-US" sz="2000" b="1" dirty="0"/>
              <a:t>THANKED</a:t>
            </a:r>
            <a:endParaRPr lang="hr-HR" sz="20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8C4CF1B-FDC6-4CE0-A63A-0BCD6674C2D7}"/>
              </a:ext>
            </a:extLst>
          </p:cNvPr>
          <p:cNvSpPr txBox="1">
            <a:spLocks/>
          </p:cNvSpPr>
          <p:nvPr/>
        </p:nvSpPr>
        <p:spPr>
          <a:xfrm>
            <a:off x="6015315" y="4065494"/>
            <a:ext cx="5988425" cy="6167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Look at these</a:t>
            </a:r>
            <a:r>
              <a:rPr lang="hr-HR" sz="2000" b="1" dirty="0"/>
              <a:t> </a:t>
            </a:r>
            <a:r>
              <a:rPr lang="en-US" sz="2000" b="1" dirty="0"/>
              <a:t>verbs, what do they have in common?</a:t>
            </a:r>
            <a:br>
              <a:rPr lang="hr-HR" sz="2000" b="1" dirty="0"/>
            </a:br>
            <a:r>
              <a:rPr lang="hr-HR" sz="2000" i="1" dirty="0"/>
              <a:t>Pogledajte ove glagole, što oni imaju zajedničko?</a:t>
            </a:r>
          </a:p>
          <a:p>
            <a:pPr marL="0" indent="0" algn="ctr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verbs</a:t>
            </a:r>
            <a:r>
              <a:rPr lang="hr-HR" sz="2000" b="1" dirty="0"/>
              <a:t> are </a:t>
            </a:r>
            <a:r>
              <a:rPr lang="hr-HR" sz="2000" b="1" dirty="0" err="1"/>
              <a:t>regular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which</a:t>
            </a:r>
            <a:r>
              <a:rPr lang="hr-HR" sz="2000" b="1" dirty="0"/>
              <a:t> are </a:t>
            </a:r>
            <a:r>
              <a:rPr lang="hr-HR" sz="2000" b="1" dirty="0" err="1"/>
              <a:t>irregular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Koji su glagoli pravilni, a koji nepravilni?</a:t>
            </a:r>
          </a:p>
          <a:p>
            <a:pPr marL="0" indent="0" algn="ctr">
              <a:buNone/>
            </a:pPr>
            <a:r>
              <a:rPr lang="hr-HR" sz="2000" i="1" dirty="0"/>
              <a:t>PRAVILNI GLAGOLI dobivaju nastavak –d ili –</a:t>
            </a:r>
            <a:r>
              <a:rPr lang="hr-HR" sz="2000" i="1" dirty="0" err="1"/>
              <a:t>ed</a:t>
            </a:r>
            <a:r>
              <a:rPr lang="hr-HR" sz="2000" i="1" dirty="0"/>
              <a:t>, dok NEPRAVILNI glagoli mijenjaju svoj oblik.</a:t>
            </a:r>
          </a:p>
        </p:txBody>
      </p:sp>
    </p:spTree>
    <p:extLst>
      <p:ext uri="{BB962C8B-B14F-4D97-AF65-F5344CB8AC3E}">
        <p14:creationId xmlns:p14="http://schemas.microsoft.com/office/powerpoint/2010/main" val="153281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5" grpId="0" build="allAtOnce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907BDC-0040-47DB-9B92-FB5CE79DF1F4}">
  <ds:schemaRefs>
    <ds:schemaRef ds:uri="1ed46e35-59ec-4778-8eff-c458b38f4962"/>
    <ds:schemaRef ds:uri="http://www.w3.org/XML/1998/namespace"/>
    <ds:schemaRef ds:uri="f87c038a-0f61-486c-a8ca-ffce83998b64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8C7A360-2ECB-4466-BA22-217FBF611B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7C8F7D-0381-41BD-A8E4-B8C89D76DE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3264</TotalTime>
  <Words>1474</Words>
  <Application>Microsoft Office PowerPoint</Application>
  <PresentationFormat>Široki zaslon</PresentationFormat>
  <Paragraphs>226</Paragraphs>
  <Slides>20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Tema sustava Office</vt:lpstr>
      <vt:lpstr>UNIT 2;  Inspired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285</cp:revision>
  <dcterms:created xsi:type="dcterms:W3CDTF">2020-09-12T11:20:19Z</dcterms:created>
  <dcterms:modified xsi:type="dcterms:W3CDTF">2021-10-02T11:02:23Z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